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6"/>
  </p:notesMasterIdLst>
  <p:handoutMasterIdLst>
    <p:handoutMasterId r:id="rId87"/>
  </p:handoutMasterIdLst>
  <p:sldIdLst>
    <p:sldId id="564" r:id="rId5"/>
    <p:sldId id="1030" r:id="rId6"/>
    <p:sldId id="1031" r:id="rId7"/>
    <p:sldId id="1032" r:id="rId8"/>
    <p:sldId id="1063" r:id="rId9"/>
    <p:sldId id="1084" r:id="rId10"/>
    <p:sldId id="606" r:id="rId11"/>
    <p:sldId id="1050" r:id="rId12"/>
    <p:sldId id="607" r:id="rId13"/>
    <p:sldId id="1086" r:id="rId14"/>
    <p:sldId id="609" r:id="rId15"/>
    <p:sldId id="617" r:id="rId16"/>
    <p:sldId id="622" r:id="rId17"/>
    <p:sldId id="623" r:id="rId18"/>
    <p:sldId id="624" r:id="rId19"/>
    <p:sldId id="625" r:id="rId20"/>
    <p:sldId id="626" r:id="rId21"/>
    <p:sldId id="627" r:id="rId22"/>
    <p:sldId id="628" r:id="rId23"/>
    <p:sldId id="629" r:id="rId24"/>
    <p:sldId id="630" r:id="rId25"/>
    <p:sldId id="631" r:id="rId26"/>
    <p:sldId id="632" r:id="rId27"/>
    <p:sldId id="633" r:id="rId28"/>
    <p:sldId id="634" r:id="rId29"/>
    <p:sldId id="635" r:id="rId30"/>
    <p:sldId id="636" r:id="rId31"/>
    <p:sldId id="637" r:id="rId32"/>
    <p:sldId id="638" r:id="rId33"/>
    <p:sldId id="639" r:id="rId34"/>
    <p:sldId id="640" r:id="rId35"/>
    <p:sldId id="641" r:id="rId36"/>
    <p:sldId id="642" r:id="rId37"/>
    <p:sldId id="643" r:id="rId38"/>
    <p:sldId id="644" r:id="rId39"/>
    <p:sldId id="645" r:id="rId40"/>
    <p:sldId id="646" r:id="rId41"/>
    <p:sldId id="647" r:id="rId42"/>
    <p:sldId id="1062" r:id="rId43"/>
    <p:sldId id="1089" r:id="rId44"/>
    <p:sldId id="661" r:id="rId45"/>
    <p:sldId id="662" r:id="rId46"/>
    <p:sldId id="663" r:id="rId47"/>
    <p:sldId id="664" r:id="rId48"/>
    <p:sldId id="665" r:id="rId49"/>
    <p:sldId id="666" r:id="rId50"/>
    <p:sldId id="667" r:id="rId51"/>
    <p:sldId id="1051" r:id="rId52"/>
    <p:sldId id="1053" r:id="rId53"/>
    <p:sldId id="1054" r:id="rId54"/>
    <p:sldId id="680" r:id="rId55"/>
    <p:sldId id="655" r:id="rId56"/>
    <p:sldId id="681" r:id="rId57"/>
    <p:sldId id="656" r:id="rId58"/>
    <p:sldId id="682" r:id="rId59"/>
    <p:sldId id="657" r:id="rId60"/>
    <p:sldId id="683" r:id="rId61"/>
    <p:sldId id="658" r:id="rId62"/>
    <p:sldId id="684" r:id="rId63"/>
    <p:sldId id="659" r:id="rId64"/>
    <p:sldId id="1090" r:id="rId65"/>
    <p:sldId id="1064" r:id="rId66"/>
    <p:sldId id="1065" r:id="rId67"/>
    <p:sldId id="1066" r:id="rId68"/>
    <p:sldId id="1067" r:id="rId69"/>
    <p:sldId id="1068" r:id="rId70"/>
    <p:sldId id="1069" r:id="rId71"/>
    <p:sldId id="1071" r:id="rId72"/>
    <p:sldId id="1070" r:id="rId73"/>
    <p:sldId id="1072" r:id="rId74"/>
    <p:sldId id="1073" r:id="rId75"/>
    <p:sldId id="1074" r:id="rId76"/>
    <p:sldId id="1075" r:id="rId77"/>
    <p:sldId id="1078" r:id="rId78"/>
    <p:sldId id="1079" r:id="rId79"/>
    <p:sldId id="1080" r:id="rId80"/>
    <p:sldId id="1085" r:id="rId81"/>
    <p:sldId id="1083" r:id="rId82"/>
    <p:sldId id="1077" r:id="rId83"/>
    <p:sldId id="1088" r:id="rId84"/>
    <p:sldId id="1049" r:id="rId85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ERITY" id="{10F15BBE-976F-4E1C-9827-497282B59613}">
          <p14:sldIdLst>
            <p14:sldId id="564"/>
            <p14:sldId id="1030"/>
            <p14:sldId id="1031"/>
            <p14:sldId id="1032"/>
          </p14:sldIdLst>
        </p14:section>
        <p14:section name="Api Management" id="{CB708EBD-EDCB-4B7D-A2E4-1F4B4D3CB2F8}">
          <p14:sldIdLst>
            <p14:sldId id="1063"/>
            <p14:sldId id="1084"/>
            <p14:sldId id="606"/>
            <p14:sldId id="1050"/>
            <p14:sldId id="607"/>
            <p14:sldId id="1086"/>
            <p14:sldId id="609"/>
            <p14:sldId id="617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</p14:sldIdLst>
        </p14:section>
        <p14:section name="Infra em nuvem" id="{FBC950CC-9631-490B-BCDD-ECFACD9D5197}">
          <p14:sldIdLst>
            <p14:sldId id="1062"/>
            <p14:sldId id="1089"/>
            <p14:sldId id="661"/>
            <p14:sldId id="662"/>
            <p14:sldId id="663"/>
            <p14:sldId id="664"/>
            <p14:sldId id="665"/>
            <p14:sldId id="666"/>
            <p14:sldId id="667"/>
          </p14:sldIdLst>
        </p14:section>
        <p14:section name="ALM" id="{628EBD84-3E51-4B05-9B2B-6345A6FE5224}">
          <p14:sldIdLst>
            <p14:sldId id="1051"/>
            <p14:sldId id="1053"/>
            <p14:sldId id="1054"/>
            <p14:sldId id="680"/>
            <p14:sldId id="655"/>
            <p14:sldId id="681"/>
            <p14:sldId id="656"/>
            <p14:sldId id="682"/>
            <p14:sldId id="657"/>
            <p14:sldId id="683"/>
            <p14:sldId id="658"/>
            <p14:sldId id="684"/>
            <p14:sldId id="659"/>
            <p14:sldId id="1090"/>
          </p14:sldIdLst>
        </p14:section>
        <p14:section name="Arquitetura de Sistemas" id="{82EC41E8-6913-4252-8AAF-8FA70BFD1D3F}">
          <p14:sldIdLst>
            <p14:sldId id="1064"/>
            <p14:sldId id="1065"/>
            <p14:sldId id="1066"/>
            <p14:sldId id="1067"/>
            <p14:sldId id="1068"/>
            <p14:sldId id="1069"/>
            <p14:sldId id="1071"/>
            <p14:sldId id="1070"/>
            <p14:sldId id="1072"/>
            <p14:sldId id="1073"/>
            <p14:sldId id="1074"/>
            <p14:sldId id="1075"/>
            <p14:sldId id="1078"/>
            <p14:sldId id="1079"/>
            <p14:sldId id="1080"/>
            <p14:sldId id="1085"/>
            <p14:sldId id="1083"/>
            <p14:sldId id="1077"/>
            <p14:sldId id="1088"/>
          </p14:sldIdLst>
        </p14:section>
        <p14:section name="FIM" id="{2AD5E12E-25E4-4487-AD65-C13EB495DC8B}">
          <p14:sldIdLst>
            <p14:sldId id="10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249">
          <p15:clr>
            <a:srgbClr val="A4A3A4"/>
          </p15:clr>
        </p15:guide>
        <p15:guide id="2" pos="14391">
          <p15:clr>
            <a:srgbClr val="A4A3A4"/>
          </p15:clr>
        </p15:guide>
        <p15:guide id="3" pos="1010">
          <p15:clr>
            <a:srgbClr val="A4A3A4"/>
          </p15:clr>
        </p15:guide>
        <p15:guide id="4" pos="76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7D6"/>
    <a:srgbClr val="20BF6B"/>
    <a:srgbClr val="FA8231"/>
    <a:srgbClr val="EB3B5A"/>
    <a:srgbClr val="8854D0"/>
    <a:srgbClr val="ACFB18"/>
    <a:srgbClr val="292E34"/>
    <a:srgbClr val="015292"/>
    <a:srgbClr val="02CBEB"/>
    <a:srgbClr val="007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A4973A-D84D-4528-A74F-53AC1C29A266}" v="11" dt="2019-05-06T19:22:50.313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834" y="96"/>
      </p:cViewPr>
      <p:guideLst>
        <p:guide orient="horz" pos="8249"/>
        <p:guide pos="14391"/>
        <p:guide pos="1010"/>
        <p:guide pos="767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988BF94-807E-4642-AF78-151E06AF34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BF4589-8DE7-45FE-9F79-E7D968A1F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7C5AA-578C-48EB-A433-A139578736CC}" type="datetimeFigureOut">
              <a:rPr lang="pt-BR" smtClean="0"/>
              <a:t>20/06/2020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B9A6419-026D-4511-8BB5-119558F62C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61DD4E6-CC42-4611-8D86-C1F1F7A1A0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ECD2A-3979-4735-8F7E-5D23ED7AAB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18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6/20/2020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Um ecossistema digital, centrado em pessoas, guiado por design, entregando rápido e inovando sempre.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5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732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2109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6074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544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7656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1760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0977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0129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6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9087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5269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2349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107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669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0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66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0196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4510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424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721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8608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9875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542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9486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27698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1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20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4082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3146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4657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6172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811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9794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636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18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24605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8055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4724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4611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2590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430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D2A295AC-07E2-4556-8817-A84E6AA47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74270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D2A295AC-07E2-4556-8817-A84E6AA47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3115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Segurança</a:t>
            </a:r>
          </a:p>
          <a:p>
            <a:pPr marL="342900" indent="-342900">
              <a:buFontTx/>
              <a:buChar char="-"/>
            </a:pPr>
            <a:r>
              <a:rPr lang="pt-BR"/>
              <a:t>SQL Injection</a:t>
            </a:r>
          </a:p>
          <a:p>
            <a:pPr marL="342900" indent="-342900">
              <a:buFontTx/>
              <a:buChar char="-"/>
            </a:pPr>
            <a:r>
              <a:rPr lang="pt-BR"/>
              <a:t>XSS</a:t>
            </a:r>
          </a:p>
          <a:p>
            <a:pPr marL="342900" indent="-342900">
              <a:buFontTx/>
              <a:buChar char="-"/>
            </a:pPr>
            <a:r>
              <a:rPr lang="pt-BR"/>
              <a:t>Plano de acesso</a:t>
            </a:r>
          </a:p>
          <a:p>
            <a:pPr marL="0" indent="0">
              <a:buFontTx/>
              <a:buNone/>
            </a:pPr>
            <a:r>
              <a:rPr lang="pt-BR"/>
              <a:t>Design</a:t>
            </a:r>
          </a:p>
          <a:p>
            <a:pPr marL="342900" indent="-342900">
              <a:buFontTx/>
              <a:buChar char="-"/>
            </a:pPr>
            <a:r>
              <a:rPr lang="pt-BR"/>
              <a:t>Mocks de APIs</a:t>
            </a:r>
          </a:p>
          <a:p>
            <a:pPr marL="342900" indent="-342900">
              <a:buFontTx/>
              <a:buChar char="-"/>
            </a:pPr>
            <a:r>
              <a:rPr lang="pt-BR"/>
              <a:t>Múltiplos Ambientes</a:t>
            </a:r>
          </a:p>
          <a:p>
            <a:pPr marL="342900" indent="-342900">
              <a:buFontTx/>
              <a:buChar char="-"/>
            </a:pPr>
            <a:r>
              <a:rPr lang="pt-BR"/>
              <a:t>Controle de Visibilidade</a:t>
            </a:r>
          </a:p>
          <a:p>
            <a:pPr marL="0" indent="0">
              <a:buFontTx/>
              <a:buNone/>
            </a:pPr>
            <a:r>
              <a:rPr lang="pt-BR"/>
              <a:t>Transformação</a:t>
            </a:r>
          </a:p>
          <a:p>
            <a:pPr marL="342900" indent="-342900">
              <a:buFontTx/>
              <a:buChar char="-"/>
            </a:pPr>
            <a:r>
              <a:rPr lang="pt-BR"/>
              <a:t>API Gateway</a:t>
            </a:r>
          </a:p>
          <a:p>
            <a:pPr marL="342900" indent="-342900">
              <a:buFontTx/>
              <a:buChar char="-"/>
            </a:pPr>
            <a:r>
              <a:rPr lang="pt-BR"/>
              <a:t>Transformação de protocolos</a:t>
            </a:r>
          </a:p>
          <a:p>
            <a:pPr marL="0" indent="0">
              <a:buFontTx/>
              <a:buNone/>
            </a:pPr>
            <a:r>
              <a:rPr lang="pt-BR"/>
              <a:t>Otimização</a:t>
            </a:r>
          </a:p>
          <a:p>
            <a:pPr marL="342900" indent="-342900">
              <a:buFontTx/>
              <a:buChar char="-"/>
            </a:pPr>
            <a:r>
              <a:rPr lang="pt-BR"/>
              <a:t>Caching</a:t>
            </a:r>
          </a:p>
          <a:p>
            <a:pPr marL="342900" indent="-342900">
              <a:buFontTx/>
              <a:buChar char="-"/>
            </a:pPr>
            <a:r>
              <a:rPr lang="pt-BR"/>
              <a:t>Desempenho de APIs</a:t>
            </a:r>
          </a:p>
          <a:p>
            <a:pPr marL="342900" indent="-342900">
              <a:buFontTx/>
              <a:buChar char="-"/>
            </a:pPr>
            <a:r>
              <a:rPr lang="pt-BR"/>
              <a:t>Advanced Analytics</a:t>
            </a:r>
          </a:p>
          <a:p>
            <a:pPr marL="0" indent="0">
              <a:buFontTx/>
              <a:buNone/>
            </a:pPr>
            <a:r>
              <a:rPr lang="pt-BR"/>
              <a:t>Governança</a:t>
            </a:r>
          </a:p>
          <a:p>
            <a:pPr marL="342900" indent="-342900">
              <a:buFontTx/>
              <a:buChar char="-"/>
            </a:pPr>
            <a:r>
              <a:rPr lang="pt-BR"/>
              <a:t>Ciclo de Vida</a:t>
            </a:r>
          </a:p>
          <a:p>
            <a:pPr marL="342900" indent="-342900">
              <a:buFontTx/>
              <a:buChar char="-"/>
            </a:pPr>
            <a:r>
              <a:rPr lang="pt-BR"/>
              <a:t>Controle de Visibilidade</a:t>
            </a:r>
          </a:p>
          <a:p>
            <a:pPr marL="342900" indent="-342900">
              <a:buFontTx/>
              <a:buChar char="-"/>
            </a:pPr>
            <a:r>
              <a:rPr lang="pt-BR"/>
              <a:t>Controle de Quotas</a:t>
            </a:r>
          </a:p>
          <a:p>
            <a:pPr marL="0" indent="0">
              <a:buFontTx/>
              <a:buNone/>
            </a:pPr>
            <a:r>
              <a:rPr lang="pt-BR"/>
              <a:t>Engajamento</a:t>
            </a:r>
          </a:p>
          <a:p>
            <a:pPr marL="342900" indent="-342900">
              <a:buFontTx/>
              <a:buChar char="-"/>
            </a:pPr>
            <a:r>
              <a:rPr lang="pt-BR"/>
              <a:t>Issue Tracker</a:t>
            </a:r>
          </a:p>
          <a:p>
            <a:pPr marL="342900" indent="-342900">
              <a:buFontTx/>
              <a:buChar char="-"/>
            </a:pPr>
            <a:r>
              <a:rPr lang="pt-BR"/>
              <a:t>Dashboards</a:t>
            </a:r>
          </a:p>
          <a:p>
            <a:pPr marL="342900" indent="-342900">
              <a:buFontTx/>
              <a:buChar char="-"/>
            </a:pPr>
            <a:r>
              <a:rPr lang="pt-BR"/>
              <a:t>Internacionalização</a:t>
            </a:r>
          </a:p>
        </p:txBody>
      </p:sp>
    </p:spTree>
    <p:extLst>
      <p:ext uri="{BB962C8B-B14F-4D97-AF65-F5344CB8AC3E}">
        <p14:creationId xmlns:p14="http://schemas.microsoft.com/office/powerpoint/2010/main" val="33341828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1657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3252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3945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1907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7469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012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9317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5007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7876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756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Segurança</a:t>
            </a:r>
          </a:p>
          <a:p>
            <a:pPr marL="342900" indent="-342900">
              <a:buFontTx/>
              <a:buChar char="-"/>
            </a:pPr>
            <a:r>
              <a:rPr lang="pt-BR"/>
              <a:t>SQL Injection</a:t>
            </a:r>
          </a:p>
          <a:p>
            <a:pPr marL="342900" indent="-342900">
              <a:buFontTx/>
              <a:buChar char="-"/>
            </a:pPr>
            <a:r>
              <a:rPr lang="pt-BR"/>
              <a:t>XSS</a:t>
            </a:r>
          </a:p>
          <a:p>
            <a:pPr marL="342900" indent="-342900">
              <a:buFontTx/>
              <a:buChar char="-"/>
            </a:pPr>
            <a:r>
              <a:rPr lang="pt-BR"/>
              <a:t>Plano de acesso</a:t>
            </a:r>
          </a:p>
          <a:p>
            <a:pPr marL="0" indent="0">
              <a:buFontTx/>
              <a:buNone/>
            </a:pPr>
            <a:r>
              <a:rPr lang="pt-BR"/>
              <a:t>Design</a:t>
            </a:r>
          </a:p>
          <a:p>
            <a:pPr marL="342900" indent="-342900">
              <a:buFontTx/>
              <a:buChar char="-"/>
            </a:pPr>
            <a:r>
              <a:rPr lang="pt-BR"/>
              <a:t>Mocks de APIs</a:t>
            </a:r>
          </a:p>
          <a:p>
            <a:pPr marL="342900" indent="-342900">
              <a:buFontTx/>
              <a:buChar char="-"/>
            </a:pPr>
            <a:r>
              <a:rPr lang="pt-BR"/>
              <a:t>Múltiplos Ambientes</a:t>
            </a:r>
          </a:p>
          <a:p>
            <a:pPr marL="342900" indent="-342900">
              <a:buFontTx/>
              <a:buChar char="-"/>
            </a:pPr>
            <a:r>
              <a:rPr lang="pt-BR"/>
              <a:t>Controle de Visibilidade</a:t>
            </a:r>
          </a:p>
          <a:p>
            <a:pPr marL="0" indent="0">
              <a:buFontTx/>
              <a:buNone/>
            </a:pPr>
            <a:r>
              <a:rPr lang="pt-BR"/>
              <a:t>Transformação</a:t>
            </a:r>
          </a:p>
          <a:p>
            <a:pPr marL="342900" indent="-342900">
              <a:buFontTx/>
              <a:buChar char="-"/>
            </a:pPr>
            <a:r>
              <a:rPr lang="pt-BR"/>
              <a:t>API Gateway</a:t>
            </a:r>
          </a:p>
          <a:p>
            <a:pPr marL="342900" indent="-342900">
              <a:buFontTx/>
              <a:buChar char="-"/>
            </a:pPr>
            <a:r>
              <a:rPr lang="pt-BR"/>
              <a:t>Transformação de protocolos</a:t>
            </a:r>
          </a:p>
          <a:p>
            <a:pPr marL="0" indent="0">
              <a:buFontTx/>
              <a:buNone/>
            </a:pPr>
            <a:r>
              <a:rPr lang="pt-BR"/>
              <a:t>Otimização</a:t>
            </a:r>
          </a:p>
          <a:p>
            <a:pPr marL="342900" indent="-342900">
              <a:buFontTx/>
              <a:buChar char="-"/>
            </a:pPr>
            <a:r>
              <a:rPr lang="pt-BR"/>
              <a:t>Caching</a:t>
            </a:r>
          </a:p>
          <a:p>
            <a:pPr marL="342900" indent="-342900">
              <a:buFontTx/>
              <a:buChar char="-"/>
            </a:pPr>
            <a:r>
              <a:rPr lang="pt-BR"/>
              <a:t>Desempenho de APIs</a:t>
            </a:r>
          </a:p>
          <a:p>
            <a:pPr marL="342900" indent="-342900">
              <a:buFontTx/>
              <a:buChar char="-"/>
            </a:pPr>
            <a:r>
              <a:rPr lang="pt-BR"/>
              <a:t>Advanced Analytics</a:t>
            </a:r>
          </a:p>
          <a:p>
            <a:pPr marL="0" indent="0">
              <a:buFontTx/>
              <a:buNone/>
            </a:pPr>
            <a:r>
              <a:rPr lang="pt-BR"/>
              <a:t>Governança</a:t>
            </a:r>
          </a:p>
          <a:p>
            <a:pPr marL="342900" indent="-342900">
              <a:buFontTx/>
              <a:buChar char="-"/>
            </a:pPr>
            <a:r>
              <a:rPr lang="pt-BR"/>
              <a:t>Ciclo de Vida</a:t>
            </a:r>
          </a:p>
          <a:p>
            <a:pPr marL="342900" indent="-342900">
              <a:buFontTx/>
              <a:buChar char="-"/>
            </a:pPr>
            <a:r>
              <a:rPr lang="pt-BR"/>
              <a:t>Controle de Visibilidade</a:t>
            </a:r>
          </a:p>
          <a:p>
            <a:pPr marL="342900" indent="-342900">
              <a:buFontTx/>
              <a:buChar char="-"/>
            </a:pPr>
            <a:r>
              <a:rPr lang="pt-BR"/>
              <a:t>Controle de Quotas</a:t>
            </a:r>
          </a:p>
          <a:p>
            <a:pPr marL="0" indent="0">
              <a:buFontTx/>
              <a:buNone/>
            </a:pPr>
            <a:r>
              <a:rPr lang="pt-BR"/>
              <a:t>Engajamento</a:t>
            </a:r>
          </a:p>
          <a:p>
            <a:pPr marL="342900" indent="-342900">
              <a:buFontTx/>
              <a:buChar char="-"/>
            </a:pPr>
            <a:r>
              <a:rPr lang="pt-BR"/>
              <a:t>Issue Tracker</a:t>
            </a:r>
          </a:p>
          <a:p>
            <a:pPr marL="342900" indent="-342900">
              <a:buFontTx/>
              <a:buChar char="-"/>
            </a:pPr>
            <a:r>
              <a:rPr lang="pt-BR"/>
              <a:t>Dashboards</a:t>
            </a:r>
          </a:p>
          <a:p>
            <a:pPr marL="342900" indent="-342900">
              <a:buFontTx/>
              <a:buChar char="-"/>
            </a:pPr>
            <a:r>
              <a:rPr lang="pt-BR"/>
              <a:t>Internacionalização</a:t>
            </a:r>
          </a:p>
        </p:txBody>
      </p:sp>
    </p:spTree>
    <p:extLst>
      <p:ext uri="{BB962C8B-B14F-4D97-AF65-F5344CB8AC3E}">
        <p14:creationId xmlns:p14="http://schemas.microsoft.com/office/powerpoint/2010/main" val="5873908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743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905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0805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564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9;p66">
            <a:extLst>
              <a:ext uri="{FF2B5EF4-FFF2-40B4-BE49-F238E27FC236}">
                <a16:creationId xmlns:a16="http://schemas.microsoft.com/office/drawing/2014/main" id="{4DED91A3-361D-471F-848E-18C7931E0DBA}"/>
              </a:ext>
            </a:extLst>
          </p:cNvPr>
          <p:cNvSpPr/>
          <p:nvPr userDrawn="1"/>
        </p:nvSpPr>
        <p:spPr>
          <a:xfrm>
            <a:off x="5755" y="1329846"/>
            <a:ext cx="24364132" cy="45110"/>
          </a:xfrm>
          <a:prstGeom prst="rect">
            <a:avLst/>
          </a:prstGeom>
          <a:solidFill>
            <a:srgbClr val="A5F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847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3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0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3565281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09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66847" y="3364015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396240" y="3364015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760861" y="3364015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8084877" y="3364015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66847" y="5957056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96240" y="5957056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2760861" y="5957056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8084877" y="5957056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666847" y="8576559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396240" y="8576559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2760861" y="8576559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8084877" y="8576559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4" name="Google Shape;749;p66">
            <a:extLst>
              <a:ext uri="{FF2B5EF4-FFF2-40B4-BE49-F238E27FC236}">
                <a16:creationId xmlns:a16="http://schemas.microsoft.com/office/drawing/2014/main" id="{479C9D5A-7691-4019-AFEE-C9EA2789A893}"/>
              </a:ext>
            </a:extLst>
          </p:cNvPr>
          <p:cNvSpPr/>
          <p:nvPr userDrawn="1"/>
        </p:nvSpPr>
        <p:spPr>
          <a:xfrm>
            <a:off x="1508413" y="1168803"/>
            <a:ext cx="3070824" cy="367197"/>
          </a:xfrm>
          <a:prstGeom prst="rect">
            <a:avLst/>
          </a:prstGeom>
          <a:solidFill>
            <a:srgbClr val="A5F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26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101313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8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159690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8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218066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8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276443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34820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8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8393197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9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101313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9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59690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9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218066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9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2276443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9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334820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96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8393197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0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101313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0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159690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05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9218066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0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276443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0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5334820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08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18393197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70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24399930" cy="1371600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Calibri Light"/>
                <a:cs typeface="Calibri Ligh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8880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0316" y="645742"/>
            <a:ext cx="21025723" cy="1991831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Google Shape;39;p10">
            <a:extLst>
              <a:ext uri="{FF2B5EF4-FFF2-40B4-BE49-F238E27FC236}">
                <a16:creationId xmlns:a16="http://schemas.microsoft.com/office/drawing/2014/main" id="{4DF41DFF-F3A9-4652-A7B3-D68B5F08796F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/>
          <a:stretch/>
        </p:blipFill>
        <p:spPr>
          <a:xfrm>
            <a:off x="0" y="16761"/>
            <a:ext cx="24377650" cy="13699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463">
            <a:extLst>
              <a:ext uri="{FF2B5EF4-FFF2-40B4-BE49-F238E27FC236}">
                <a16:creationId xmlns:a16="http://schemas.microsoft.com/office/drawing/2014/main" id="{F4413A04-F521-46F3-AE96-2754B8D4ADF6}"/>
              </a:ext>
            </a:extLst>
          </p:cNvPr>
          <p:cNvPicPr preferRelativeResize="0"/>
          <p:nvPr userDrawn="1"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110805" y="250876"/>
            <a:ext cx="692079" cy="789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868" r:id="rId2"/>
    <p:sldLayoutId id="2147483901" r:id="rId3"/>
    <p:sldLayoutId id="2147483821" r:id="rId4"/>
    <p:sldLayoutId id="2147483783" r:id="rId5"/>
    <p:sldLayoutId id="2147483784" r:id="rId6"/>
    <p:sldLayoutId id="2147483902" r:id="rId7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Bold"/>
          <a:ea typeface="+mj-ea"/>
          <a:cs typeface="Lato Bold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Lato Light"/>
          <a:ea typeface="+mn-ea"/>
          <a:cs typeface="Lato Light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43.png"/><Relationship Id="rId4" Type="http://schemas.openxmlformats.org/officeDocument/2006/relationships/image" Target="../media/image54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6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7.png"/><Relationship Id="rId5" Type="http://schemas.openxmlformats.org/officeDocument/2006/relationships/image" Target="../media/image49.png"/><Relationship Id="rId10" Type="http://schemas.openxmlformats.org/officeDocument/2006/relationships/image" Target="../media/image66.gif"/><Relationship Id="rId4" Type="http://schemas.openxmlformats.org/officeDocument/2006/relationships/image" Target="../media/image48.pn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7.png"/><Relationship Id="rId5" Type="http://schemas.openxmlformats.org/officeDocument/2006/relationships/image" Target="../media/image49.png"/><Relationship Id="rId10" Type="http://schemas.openxmlformats.org/officeDocument/2006/relationships/image" Target="../media/image66.gif"/><Relationship Id="rId4" Type="http://schemas.openxmlformats.org/officeDocument/2006/relationships/image" Target="../media/image48.png"/><Relationship Id="rId9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3.png"/><Relationship Id="rId5" Type="http://schemas.openxmlformats.org/officeDocument/2006/relationships/image" Target="../media/image49.png"/><Relationship Id="rId10" Type="http://schemas.openxmlformats.org/officeDocument/2006/relationships/image" Target="../media/image69.png"/><Relationship Id="rId4" Type="http://schemas.openxmlformats.org/officeDocument/2006/relationships/image" Target="../media/image48.png"/><Relationship Id="rId9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70.png"/><Relationship Id="rId5" Type="http://schemas.openxmlformats.org/officeDocument/2006/relationships/image" Target="../media/image49.png"/><Relationship Id="rId10" Type="http://schemas.openxmlformats.org/officeDocument/2006/relationships/image" Target="../media/image69.png"/><Relationship Id="rId4" Type="http://schemas.openxmlformats.org/officeDocument/2006/relationships/image" Target="../media/image48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12" Type="http://schemas.openxmlformats.org/officeDocument/2006/relationships/image" Target="../media/image6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70.png"/><Relationship Id="rId5" Type="http://schemas.openxmlformats.org/officeDocument/2006/relationships/image" Target="../media/image49.png"/><Relationship Id="rId10" Type="http://schemas.openxmlformats.org/officeDocument/2006/relationships/image" Target="../media/image69.png"/><Relationship Id="rId4" Type="http://schemas.openxmlformats.org/officeDocument/2006/relationships/image" Target="../media/image48.png"/><Relationship Id="rId9" Type="http://schemas.openxmlformats.org/officeDocument/2006/relationships/image" Target="../media/image68.png"/><Relationship Id="rId1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2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70.png"/><Relationship Id="rId5" Type="http://schemas.openxmlformats.org/officeDocument/2006/relationships/image" Target="../media/image49.png"/><Relationship Id="rId10" Type="http://schemas.openxmlformats.org/officeDocument/2006/relationships/image" Target="../media/image69.png"/><Relationship Id="rId4" Type="http://schemas.openxmlformats.org/officeDocument/2006/relationships/image" Target="../media/image48.png"/><Relationship Id="rId9" Type="http://schemas.openxmlformats.org/officeDocument/2006/relationships/image" Target="../media/image68.png"/><Relationship Id="rId1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6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49.png"/><Relationship Id="rId10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6.png"/><Relationship Id="rId7" Type="http://schemas.openxmlformats.org/officeDocument/2006/relationships/image" Target="../media/image64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49.png"/><Relationship Id="rId10" Type="http://schemas.openxmlformats.org/officeDocument/2006/relationships/image" Target="../media/image66.gif"/><Relationship Id="rId4" Type="http://schemas.openxmlformats.org/officeDocument/2006/relationships/image" Target="../media/image48.png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6.png"/><Relationship Id="rId7" Type="http://schemas.openxmlformats.org/officeDocument/2006/relationships/image" Target="../media/image64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49.png"/><Relationship Id="rId10" Type="http://schemas.openxmlformats.org/officeDocument/2006/relationships/image" Target="../media/image71.png"/><Relationship Id="rId4" Type="http://schemas.openxmlformats.org/officeDocument/2006/relationships/image" Target="../media/image4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43.png"/><Relationship Id="rId3" Type="http://schemas.openxmlformats.org/officeDocument/2006/relationships/image" Target="../media/image56.png"/><Relationship Id="rId7" Type="http://schemas.openxmlformats.org/officeDocument/2006/relationships/image" Target="../media/image73.png"/><Relationship Id="rId12" Type="http://schemas.openxmlformats.org/officeDocument/2006/relationships/image" Target="../media/image7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78.gif"/><Relationship Id="rId5" Type="http://schemas.openxmlformats.org/officeDocument/2006/relationships/image" Target="../media/image48.png"/><Relationship Id="rId10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75.png"/><Relationship Id="rId9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43.png"/><Relationship Id="rId5" Type="http://schemas.openxmlformats.org/officeDocument/2006/relationships/image" Target="../media/image48.png"/><Relationship Id="rId10" Type="http://schemas.openxmlformats.org/officeDocument/2006/relationships/image" Target="../media/image80.png"/><Relationship Id="rId4" Type="http://schemas.openxmlformats.org/officeDocument/2006/relationships/image" Target="../media/image75.png"/><Relationship Id="rId9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43.png"/><Relationship Id="rId5" Type="http://schemas.openxmlformats.org/officeDocument/2006/relationships/image" Target="../media/image48.png"/><Relationship Id="rId10" Type="http://schemas.openxmlformats.org/officeDocument/2006/relationships/image" Target="../media/image80.png"/><Relationship Id="rId4" Type="http://schemas.openxmlformats.org/officeDocument/2006/relationships/image" Target="../media/image75.png"/><Relationship Id="rId9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jpeg"/><Relationship Id="rId9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90.png"/><Relationship Id="rId5" Type="http://schemas.openxmlformats.org/officeDocument/2006/relationships/image" Target="../media/image83.png"/><Relationship Id="rId10" Type="http://schemas.openxmlformats.org/officeDocument/2006/relationships/image" Target="../media/image89.png"/><Relationship Id="rId4" Type="http://schemas.openxmlformats.org/officeDocument/2006/relationships/image" Target="../media/image82.jpeg"/><Relationship Id="rId9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jpeg"/><Relationship Id="rId5" Type="http://schemas.openxmlformats.org/officeDocument/2006/relationships/image" Target="../media/image84.png"/><Relationship Id="rId10" Type="http://schemas.openxmlformats.org/officeDocument/2006/relationships/image" Target="../media/image95.png"/><Relationship Id="rId4" Type="http://schemas.openxmlformats.org/officeDocument/2006/relationships/image" Target="../media/image83.png"/><Relationship Id="rId9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jpeg"/><Relationship Id="rId3" Type="http://schemas.openxmlformats.org/officeDocument/2006/relationships/image" Target="../media/image81.png"/><Relationship Id="rId7" Type="http://schemas.openxmlformats.org/officeDocument/2006/relationships/image" Target="../media/image92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7.png"/><Relationship Id="rId5" Type="http://schemas.openxmlformats.org/officeDocument/2006/relationships/image" Target="../media/image84.png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4.png"/><Relationship Id="rId7" Type="http://schemas.openxmlformats.org/officeDocument/2006/relationships/image" Target="../media/image10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100.png"/><Relationship Id="rId4" Type="http://schemas.openxmlformats.org/officeDocument/2006/relationships/image" Target="../media/image99.jpeg"/><Relationship Id="rId9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81.pn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88.png"/><Relationship Id="rId4" Type="http://schemas.openxmlformats.org/officeDocument/2006/relationships/image" Target="../media/image84.png"/><Relationship Id="rId9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81.pn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88.png"/><Relationship Id="rId4" Type="http://schemas.openxmlformats.org/officeDocument/2006/relationships/image" Target="../media/image84.png"/><Relationship Id="rId9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112">
            <a:extLst>
              <a:ext uri="{FF2B5EF4-FFF2-40B4-BE49-F238E27FC236}">
                <a16:creationId xmlns:a16="http://schemas.microsoft.com/office/drawing/2014/main" id="{452D4F68-A912-4FA1-BE39-B0F1A315B82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800350" y="-5818453"/>
            <a:ext cx="31718250" cy="1870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13">
            <a:extLst>
              <a:ext uri="{FF2B5EF4-FFF2-40B4-BE49-F238E27FC236}">
                <a16:creationId xmlns:a16="http://schemas.microsoft.com/office/drawing/2014/main" id="{5DAD44E9-BA88-4C59-9BD1-7A9A7890E2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058" y="1567112"/>
            <a:ext cx="6207150" cy="31501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14">
            <a:extLst>
              <a:ext uri="{FF2B5EF4-FFF2-40B4-BE49-F238E27FC236}">
                <a16:creationId xmlns:a16="http://schemas.microsoft.com/office/drawing/2014/main" id="{DFF7F4D3-EAB1-4F8E-AC98-1A1E0BB10152}"/>
              </a:ext>
            </a:extLst>
          </p:cNvPr>
          <p:cNvSpPr txBox="1"/>
          <p:nvPr/>
        </p:nvSpPr>
        <p:spPr>
          <a:xfrm>
            <a:off x="15811500" y="9963830"/>
            <a:ext cx="8144274" cy="2645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800" i="1">
                <a:solidFill>
                  <a:srgbClr val="424242"/>
                </a:solidFill>
                <a:latin typeface="+mj-lt"/>
                <a:ea typeface="Merriweather"/>
                <a:cs typeface="Merriweather"/>
                <a:sym typeface="Merriweather"/>
              </a:rPr>
              <a:t>De pessoas para pessoas,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800" i="1">
                <a:solidFill>
                  <a:srgbClr val="424242"/>
                </a:solidFill>
                <a:latin typeface="+mj-lt"/>
                <a:ea typeface="Merriweather"/>
                <a:cs typeface="Merriweather"/>
                <a:sym typeface="Merriweather"/>
              </a:rPr>
              <a:t>liderando transformação,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i="1">
                <a:solidFill>
                  <a:srgbClr val="424242"/>
                </a:solidFill>
                <a:latin typeface="+mj-lt"/>
                <a:ea typeface="Merriweather"/>
                <a:cs typeface="Merriweather"/>
                <a:sym typeface="Merriweather"/>
              </a:rPr>
              <a:t>ressignificando a cultura.</a:t>
            </a:r>
          </a:p>
        </p:txBody>
      </p:sp>
    </p:spTree>
    <p:extLst>
      <p:ext uri="{BB962C8B-B14F-4D97-AF65-F5344CB8AC3E}">
        <p14:creationId xmlns:p14="http://schemas.microsoft.com/office/powerpoint/2010/main" val="2725282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DAED35-487F-4E2B-960B-38041AB9C509}"/>
              </a:ext>
            </a:extLst>
          </p:cNvPr>
          <p:cNvSpPr/>
          <p:nvPr/>
        </p:nvSpPr>
        <p:spPr>
          <a:xfrm>
            <a:off x="326417" y="5515830"/>
            <a:ext cx="5617028" cy="14702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10200228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 MANAGEMENT PLATFORM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i="1" dirty="0">
                <a:solidFill>
                  <a:srgbClr val="737572"/>
                </a:solidFill>
                <a:latin typeface="Lato Light"/>
                <a:cs typeface="Lato Light"/>
              </a:rPr>
              <a:t>GESTÃO DE APIs - FEATURES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115B44E8-F8AB-44DD-8F17-3C4F8965CBFC}"/>
              </a:ext>
            </a:extLst>
          </p:cNvPr>
          <p:cNvSpPr/>
          <p:nvPr/>
        </p:nvSpPr>
        <p:spPr>
          <a:xfrm>
            <a:off x="1558738" y="4269103"/>
            <a:ext cx="3152387" cy="8147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600" b="1" dirty="0">
                <a:solidFill>
                  <a:srgbClr val="888888"/>
                </a:solidFill>
              </a:rPr>
              <a:t>Segurança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B7FE2B85-A0DB-4745-B1A4-B26DFC2B412B}"/>
              </a:ext>
            </a:extLst>
          </p:cNvPr>
          <p:cNvSpPr/>
          <p:nvPr/>
        </p:nvSpPr>
        <p:spPr>
          <a:xfrm>
            <a:off x="7693290" y="4269103"/>
            <a:ext cx="3057041" cy="8147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600" b="1">
                <a:solidFill>
                  <a:srgbClr val="888888"/>
                </a:solidFill>
              </a:rPr>
              <a:t>Design &amp; Exposição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D4777D2-F533-4B1B-A183-96A483A49163}"/>
              </a:ext>
            </a:extLst>
          </p:cNvPr>
          <p:cNvSpPr/>
          <p:nvPr/>
        </p:nvSpPr>
        <p:spPr>
          <a:xfrm>
            <a:off x="13653710" y="4269103"/>
            <a:ext cx="3057041" cy="8147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600" b="1" dirty="0">
                <a:solidFill>
                  <a:srgbClr val="888888"/>
                </a:solidFill>
              </a:rPr>
              <a:t>Conexão &amp; Transformação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2B6AE8D8-2F59-48F5-A4A9-01A759A0AF58}"/>
              </a:ext>
            </a:extLst>
          </p:cNvPr>
          <p:cNvSpPr/>
          <p:nvPr/>
        </p:nvSpPr>
        <p:spPr>
          <a:xfrm>
            <a:off x="19707724" y="4269103"/>
            <a:ext cx="3057041" cy="8147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600" b="1" dirty="0">
                <a:solidFill>
                  <a:srgbClr val="888888"/>
                </a:solidFill>
              </a:rPr>
              <a:t>Otimização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B1DE2FE4-89AA-4340-B109-8F60EB6318BB}"/>
              </a:ext>
            </a:extLst>
          </p:cNvPr>
          <p:cNvSpPr/>
          <p:nvPr/>
        </p:nvSpPr>
        <p:spPr>
          <a:xfrm>
            <a:off x="3215930" y="9499297"/>
            <a:ext cx="3057041" cy="8147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600" b="1">
                <a:solidFill>
                  <a:srgbClr val="888888"/>
                </a:solidFill>
              </a:rPr>
              <a:t>Análise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7D939BF6-D3BF-45B7-B1BC-DFEB23C631B1}"/>
              </a:ext>
            </a:extLst>
          </p:cNvPr>
          <p:cNvSpPr/>
          <p:nvPr/>
        </p:nvSpPr>
        <p:spPr>
          <a:xfrm>
            <a:off x="9944009" y="9499297"/>
            <a:ext cx="3057041" cy="8147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600" b="1">
                <a:solidFill>
                  <a:srgbClr val="888888"/>
                </a:solidFill>
              </a:rPr>
              <a:t>Governança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0D590FD4-FEB4-40BA-A8AD-15CCE8A8BDBC}"/>
              </a:ext>
            </a:extLst>
          </p:cNvPr>
          <p:cNvSpPr/>
          <p:nvPr/>
        </p:nvSpPr>
        <p:spPr>
          <a:xfrm>
            <a:off x="16451299" y="9499297"/>
            <a:ext cx="3057041" cy="8147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600" b="1">
                <a:solidFill>
                  <a:srgbClr val="888888"/>
                </a:solidFill>
              </a:rPr>
              <a:t>Engajamento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EC5550A5-930F-4640-B1D2-11BF59A5F0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03" y="2466165"/>
            <a:ext cx="1571214" cy="1571215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66B160F8-D9D4-4FB4-96D7-8DD177BEB2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623" y="2466165"/>
            <a:ext cx="1571214" cy="1571215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D07958C1-CD96-4F7A-973C-D767B3235FA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637" y="2466165"/>
            <a:ext cx="1571214" cy="157121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8D30E7D-850F-4A82-9897-2BCF084FBA6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188" y="7775873"/>
            <a:ext cx="1298524" cy="1298525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42618E5B-5A21-4360-81EE-EFA08BCC4AD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22" y="7775873"/>
            <a:ext cx="1571214" cy="1571215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A7F8A522-1BFD-4C41-9C41-70A72194C78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4212" y="7775873"/>
            <a:ext cx="1571214" cy="1571215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C90131E2-BA5C-420B-88E8-4C868AD4157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24" y="2466165"/>
            <a:ext cx="1571214" cy="1571215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F2270F68-C2B5-468F-8017-C05C17510AB7}"/>
              </a:ext>
            </a:extLst>
          </p:cNvPr>
          <p:cNvSpPr/>
          <p:nvPr/>
        </p:nvSpPr>
        <p:spPr>
          <a:xfrm>
            <a:off x="1196801" y="5737646"/>
            <a:ext cx="3836505" cy="11046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Cross Site </a:t>
            </a:r>
            <a:r>
              <a:rPr lang="pt-BR" sz="2000" dirty="0" err="1">
                <a:solidFill>
                  <a:schemeClr val="tx1">
                    <a:lumMod val="50000"/>
                  </a:schemeClr>
                </a:solidFill>
              </a:rPr>
              <a:t>Scripting</a:t>
            </a:r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 (XSS)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SQL </a:t>
            </a:r>
            <a:r>
              <a:rPr lang="pt-BR" sz="2000" dirty="0" err="1">
                <a:solidFill>
                  <a:schemeClr val="tx1">
                    <a:lumMod val="50000"/>
                  </a:schemeClr>
                </a:solidFill>
              </a:rPr>
              <a:t>Injection</a:t>
            </a:r>
            <a:endParaRPr lang="pt-BR" sz="20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Plano de acesso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31CAC522-D84D-4AE4-8B43-C09D4017D0D8}"/>
              </a:ext>
            </a:extLst>
          </p:cNvPr>
          <p:cNvSpPr/>
          <p:nvPr/>
        </p:nvSpPr>
        <p:spPr>
          <a:xfrm>
            <a:off x="6393418" y="5515830"/>
            <a:ext cx="5617028" cy="14702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1D3F1538-C088-46EF-9966-41416309E805}"/>
              </a:ext>
            </a:extLst>
          </p:cNvPr>
          <p:cNvSpPr/>
          <p:nvPr/>
        </p:nvSpPr>
        <p:spPr>
          <a:xfrm>
            <a:off x="7283680" y="5737646"/>
            <a:ext cx="3836505" cy="11046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Múltiplos Ambientes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</a:schemeClr>
                </a:solidFill>
              </a:rPr>
              <a:t>Mock</a:t>
            </a:r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 de APIs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Controle de Visibilidade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115A15E2-ED3A-4E08-AB83-362E29018077}"/>
              </a:ext>
            </a:extLst>
          </p:cNvPr>
          <p:cNvSpPr/>
          <p:nvPr/>
        </p:nvSpPr>
        <p:spPr>
          <a:xfrm>
            <a:off x="12353838" y="5515830"/>
            <a:ext cx="5617028" cy="14702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F8C915C4-9D35-4C12-99A6-E145BBAD78B7}"/>
              </a:ext>
            </a:extLst>
          </p:cNvPr>
          <p:cNvSpPr/>
          <p:nvPr/>
        </p:nvSpPr>
        <p:spPr>
          <a:xfrm>
            <a:off x="13244100" y="5737646"/>
            <a:ext cx="4273491" cy="11046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API Gateway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Transformação de Protocolos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Conexão com Legado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6CAA5268-7B67-4033-9551-7EC99D61FF36}"/>
              </a:ext>
            </a:extLst>
          </p:cNvPr>
          <p:cNvSpPr/>
          <p:nvPr/>
        </p:nvSpPr>
        <p:spPr>
          <a:xfrm>
            <a:off x="18407852" y="5515830"/>
            <a:ext cx="5617028" cy="14702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33EF79DF-7845-4E4D-9ACD-9748C1B95793}"/>
              </a:ext>
            </a:extLst>
          </p:cNvPr>
          <p:cNvSpPr/>
          <p:nvPr/>
        </p:nvSpPr>
        <p:spPr>
          <a:xfrm>
            <a:off x="19298114" y="5737646"/>
            <a:ext cx="4476286" cy="11046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</a:schemeClr>
                </a:solidFill>
              </a:rPr>
              <a:t>Caching</a:t>
            </a:r>
            <a:endParaRPr lang="pt-BR" sz="20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Enriquecimento de Mensagens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04F3C723-85AB-4A52-A5AB-4B84550AAEE7}"/>
              </a:ext>
            </a:extLst>
          </p:cNvPr>
          <p:cNvSpPr/>
          <p:nvPr/>
        </p:nvSpPr>
        <p:spPr>
          <a:xfrm>
            <a:off x="1935936" y="10775620"/>
            <a:ext cx="5617028" cy="14702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DB65B674-CA47-4C7B-8998-9E12D2F4D4C6}"/>
              </a:ext>
            </a:extLst>
          </p:cNvPr>
          <p:cNvSpPr/>
          <p:nvPr/>
        </p:nvSpPr>
        <p:spPr>
          <a:xfrm>
            <a:off x="2826198" y="10997436"/>
            <a:ext cx="3836505" cy="11046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</a:schemeClr>
                </a:solidFill>
              </a:rPr>
              <a:t>Advanced</a:t>
            </a:r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tx1">
                    <a:lumMod val="50000"/>
                  </a:schemeClr>
                </a:solidFill>
              </a:rPr>
              <a:t>Analytics</a:t>
            </a:r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Desempenho das APIs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Alertas em tempo real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5C09D165-5ADD-4874-814E-8F8D9A568547}"/>
              </a:ext>
            </a:extLst>
          </p:cNvPr>
          <p:cNvSpPr/>
          <p:nvPr/>
        </p:nvSpPr>
        <p:spPr>
          <a:xfrm>
            <a:off x="8664015" y="10775620"/>
            <a:ext cx="5617028" cy="14702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D87634F0-A327-42EC-84AB-A7CCB98ACDD6}"/>
              </a:ext>
            </a:extLst>
          </p:cNvPr>
          <p:cNvSpPr/>
          <p:nvPr/>
        </p:nvSpPr>
        <p:spPr>
          <a:xfrm>
            <a:off x="9554277" y="10997436"/>
            <a:ext cx="3836505" cy="11046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Controle de cotas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Ciclo de vida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Roles &amp; </a:t>
            </a:r>
            <a:r>
              <a:rPr lang="pt-BR" sz="2000" dirty="0" err="1">
                <a:solidFill>
                  <a:schemeClr val="tx1">
                    <a:lumMod val="50000"/>
                  </a:schemeClr>
                </a:solidFill>
              </a:rPr>
              <a:t>Teams</a:t>
            </a:r>
            <a:endParaRPr lang="pt-BR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05873EE5-F89F-4E4A-93DC-5C449EB507E5}"/>
              </a:ext>
            </a:extLst>
          </p:cNvPr>
          <p:cNvSpPr/>
          <p:nvPr/>
        </p:nvSpPr>
        <p:spPr>
          <a:xfrm>
            <a:off x="15171305" y="10767347"/>
            <a:ext cx="5617028" cy="14702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1C789615-D88A-4E54-A074-2975C9C15D9B}"/>
              </a:ext>
            </a:extLst>
          </p:cNvPr>
          <p:cNvSpPr/>
          <p:nvPr/>
        </p:nvSpPr>
        <p:spPr>
          <a:xfrm>
            <a:off x="16061567" y="10989163"/>
            <a:ext cx="3836505" cy="11046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Documentação Interativa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Conteúdo Personalizado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Internacionalização</a:t>
            </a:r>
          </a:p>
        </p:txBody>
      </p:sp>
    </p:spTree>
    <p:extLst>
      <p:ext uri="{BB962C8B-B14F-4D97-AF65-F5344CB8AC3E}">
        <p14:creationId xmlns:p14="http://schemas.microsoft.com/office/powerpoint/2010/main" val="2871125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10357515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 MANAGEMENT PLATFORM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737572"/>
                </a:solidFill>
                <a:latin typeface="Lato Light"/>
                <a:cs typeface="Lato Light"/>
              </a:rPr>
              <a:t>PADRONIZAÇÃO</a:t>
            </a:r>
            <a:endParaRPr kumimoji="0" lang="en-US" sz="2800" b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13B774AA-69D5-48B9-84D5-6A054FFFB124}"/>
              </a:ext>
            </a:extLst>
          </p:cNvPr>
          <p:cNvSpPr/>
          <p:nvPr/>
        </p:nvSpPr>
        <p:spPr>
          <a:xfrm>
            <a:off x="4422326" y="4173286"/>
            <a:ext cx="4021518" cy="64894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600" b="1" dirty="0">
                <a:solidFill>
                  <a:srgbClr val="484C4D"/>
                </a:solidFill>
              </a:rPr>
              <a:t>Desenvolvedores</a:t>
            </a:r>
          </a:p>
        </p:txBody>
      </p:sp>
      <p:cxnSp>
        <p:nvCxnSpPr>
          <p:cNvPr id="81" name="Conector: Angulado 80">
            <a:extLst>
              <a:ext uri="{FF2B5EF4-FFF2-40B4-BE49-F238E27FC236}">
                <a16:creationId xmlns:a16="http://schemas.microsoft.com/office/drawing/2014/main" id="{6F491384-9AD8-488D-AB5F-F1C6AD97E33A}"/>
              </a:ext>
            </a:extLst>
          </p:cNvPr>
          <p:cNvCxnSpPr>
            <a:cxnSpLocks/>
          </p:cNvCxnSpPr>
          <p:nvPr/>
        </p:nvCxnSpPr>
        <p:spPr>
          <a:xfrm>
            <a:off x="6433085" y="4755184"/>
            <a:ext cx="0" cy="536798"/>
          </a:xfrm>
          <a:prstGeom prst="curvedConnector3">
            <a:avLst>
              <a:gd name="adj1" fmla="val 50000"/>
            </a:avLst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CA9EBD4-FEC7-46A9-BB0D-03669B1C7D49}"/>
              </a:ext>
            </a:extLst>
          </p:cNvPr>
          <p:cNvGrpSpPr>
            <a:grpSpLocks noChangeAspect="1"/>
          </p:cNvGrpSpPr>
          <p:nvPr/>
        </p:nvGrpSpPr>
        <p:grpSpPr>
          <a:xfrm>
            <a:off x="4928145" y="1956146"/>
            <a:ext cx="3103915" cy="2251805"/>
            <a:chOff x="1047205" y="3205875"/>
            <a:chExt cx="4544443" cy="3296867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F93844BB-9625-4D32-8103-34565D1EE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205" y="4641512"/>
              <a:ext cx="1800000" cy="1800000"/>
            </a:xfrm>
            <a:prstGeom prst="rect">
              <a:avLst/>
            </a:pr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DDCB57C4-4C02-4AF7-8F19-D7562C378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723" y="4687502"/>
              <a:ext cx="1800000" cy="1800000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5B6B7A39-AF59-4194-A8D7-E03234D43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4416" y="4702742"/>
              <a:ext cx="1800000" cy="1800000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03878EF1-E4B7-45B9-8682-CC8557823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348" y="4653201"/>
              <a:ext cx="1253064" cy="1253064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29C949E-8DA2-4A98-B18B-00F8E866B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4641" y="4741118"/>
              <a:ext cx="1159200" cy="1159200"/>
            </a:xfrm>
            <a:prstGeom prst="rect">
              <a:avLst/>
            </a:prstGeom>
          </p:spPr>
        </p:pic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42DB8BDC-FADF-4669-8340-BEA9A7D29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862" y="3205875"/>
              <a:ext cx="1718786" cy="1718786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2C2EE1F7-5F83-4DDA-B85E-4A0386323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069" y="4653201"/>
              <a:ext cx="1360557" cy="1360557"/>
            </a:xfrm>
            <a:prstGeom prst="rect">
              <a:avLst/>
            </a:prstGeom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65721" y="5303521"/>
            <a:ext cx="9768314" cy="719032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00">
              <a:latin typeface="+mj-lt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1C6A0E-6D57-4719-9C30-280BDD78A7CC}"/>
              </a:ext>
            </a:extLst>
          </p:cNvPr>
          <p:cNvGrpSpPr/>
          <p:nvPr/>
        </p:nvGrpSpPr>
        <p:grpSpPr>
          <a:xfrm>
            <a:off x="4590052" y="7309254"/>
            <a:ext cx="4224324" cy="1995143"/>
            <a:chOff x="13713171" y="5089719"/>
            <a:chExt cx="5622575" cy="2655536"/>
          </a:xfrm>
        </p:grpSpPr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6D46B17F-D446-475A-97D1-2851A2F5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1140" y="5089719"/>
              <a:ext cx="1660881" cy="1660881"/>
            </a:xfrm>
            <a:prstGeom prst="rect">
              <a:avLst/>
            </a:prstGeom>
          </p:spPr>
        </p:pic>
        <p:sp>
          <p:nvSpPr>
            <p:cNvPr id="76" name="Retângulo 75">
              <a:extLst>
                <a:ext uri="{FF2B5EF4-FFF2-40B4-BE49-F238E27FC236}">
                  <a16:creationId xmlns:a16="http://schemas.microsoft.com/office/drawing/2014/main" id="{F0EE96CF-E4CF-40D7-9320-E7432BB0C4E2}"/>
                </a:ext>
              </a:extLst>
            </p:cNvPr>
            <p:cNvSpPr/>
            <p:nvPr/>
          </p:nvSpPr>
          <p:spPr>
            <a:xfrm>
              <a:off x="13713171" y="6700118"/>
              <a:ext cx="5622575" cy="104513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2600" dirty="0">
                  <a:solidFill>
                    <a:srgbClr val="484C4D"/>
                  </a:solidFill>
                  <a:latin typeface="+mj-lt"/>
                </a:rPr>
                <a:t>Documentação - API</a:t>
              </a:r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57CE594A-48EB-4857-BD95-C010A49A8E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72" y="5539418"/>
            <a:ext cx="1290008" cy="1290008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316D88F8-D9B7-4ADE-A366-96FDA8E002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572" y="5441522"/>
            <a:ext cx="1290158" cy="1290158"/>
          </a:xfrm>
          <a:prstGeom prst="rect">
            <a:avLst/>
          </a:prstGeom>
        </p:spPr>
      </p:pic>
      <p:sp>
        <p:nvSpPr>
          <p:cNvPr id="40" name="Retângulo 39">
            <a:extLst>
              <a:ext uri="{FF2B5EF4-FFF2-40B4-BE49-F238E27FC236}">
                <a16:creationId xmlns:a16="http://schemas.microsoft.com/office/drawing/2014/main" id="{3CCFE3AF-B80E-4DCD-9888-FCA360233051}"/>
              </a:ext>
            </a:extLst>
          </p:cNvPr>
          <p:cNvSpPr/>
          <p:nvPr/>
        </p:nvSpPr>
        <p:spPr>
          <a:xfrm>
            <a:off x="6260481" y="5664213"/>
            <a:ext cx="37542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600" b="1">
                <a:ln w="3175">
                  <a:noFill/>
                </a:ln>
                <a:solidFill>
                  <a:srgbClr val="484C4D"/>
                </a:solidFill>
                <a:latin typeface="+mj-lt"/>
              </a:rPr>
              <a:t>≠</a:t>
            </a:r>
          </a:p>
        </p:txBody>
      </p: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0229BBCE-F0F1-4029-AC8B-221ADE6B6D0C}"/>
              </a:ext>
            </a:extLst>
          </p:cNvPr>
          <p:cNvGrpSpPr/>
          <p:nvPr/>
        </p:nvGrpSpPr>
        <p:grpSpPr>
          <a:xfrm>
            <a:off x="4426091" y="8712250"/>
            <a:ext cx="4484338" cy="1764733"/>
            <a:chOff x="5124888" y="4137617"/>
            <a:chExt cx="8680659" cy="3416122"/>
          </a:xfrm>
        </p:grpSpPr>
        <p:pic>
          <p:nvPicPr>
            <p:cNvPr id="80" name="Picture 2" descr="Resultado de imagem para pagination icon">
              <a:extLst>
                <a:ext uri="{FF2B5EF4-FFF2-40B4-BE49-F238E27FC236}">
                  <a16:creationId xmlns:a16="http://schemas.microsoft.com/office/drawing/2014/main" id="{E41638A3-F2F9-44FD-856C-69DB0BA32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4888" y="4137617"/>
              <a:ext cx="8680659" cy="289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5A073B44-AE9B-405B-8DA7-7F45C60C7DBD}"/>
                </a:ext>
              </a:extLst>
            </p:cNvPr>
            <p:cNvSpPr/>
            <p:nvPr/>
          </p:nvSpPr>
          <p:spPr>
            <a:xfrm>
              <a:off x="7454458" y="650860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2600">
                  <a:solidFill>
                    <a:srgbClr val="484C4D"/>
                  </a:solidFill>
                  <a:latin typeface="+mj-lt"/>
                </a:rPr>
                <a:t>Paginação</a:t>
              </a:r>
            </a:p>
          </p:txBody>
        </p:sp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C18F44D3-D0D7-41B8-82A4-CBDE5BBB6371}"/>
              </a:ext>
            </a:extLst>
          </p:cNvPr>
          <p:cNvGrpSpPr/>
          <p:nvPr/>
        </p:nvGrpSpPr>
        <p:grpSpPr>
          <a:xfrm>
            <a:off x="5689484" y="10592087"/>
            <a:ext cx="2005770" cy="1040046"/>
            <a:chOff x="8126466" y="7856247"/>
            <a:chExt cx="2669680" cy="1384301"/>
          </a:xfrm>
        </p:grpSpPr>
        <p:pic>
          <p:nvPicPr>
            <p:cNvPr id="85" name="Imagem 84">
              <a:extLst>
                <a:ext uri="{FF2B5EF4-FFF2-40B4-BE49-F238E27FC236}">
                  <a16:creationId xmlns:a16="http://schemas.microsoft.com/office/drawing/2014/main" id="{4FC10DD2-88A9-4603-94A3-592A4A2F5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8550" y="8590252"/>
              <a:ext cx="650296" cy="650296"/>
            </a:xfrm>
            <a:prstGeom prst="rect">
              <a:avLst/>
            </a:prstGeom>
          </p:spPr>
        </p:pic>
        <p:pic>
          <p:nvPicPr>
            <p:cNvPr id="86" name="Imagem 85">
              <a:extLst>
                <a:ext uri="{FF2B5EF4-FFF2-40B4-BE49-F238E27FC236}">
                  <a16:creationId xmlns:a16="http://schemas.microsoft.com/office/drawing/2014/main" id="{EB615DE4-9AF8-494C-979C-63282B326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6482" y="8590252"/>
              <a:ext cx="650296" cy="650296"/>
            </a:xfrm>
            <a:prstGeom prst="rect">
              <a:avLst/>
            </a:prstGeom>
          </p:spPr>
        </p:pic>
        <p:pic>
          <p:nvPicPr>
            <p:cNvPr id="88" name="Imagem 87">
              <a:extLst>
                <a:ext uri="{FF2B5EF4-FFF2-40B4-BE49-F238E27FC236}">
                  <a16:creationId xmlns:a16="http://schemas.microsoft.com/office/drawing/2014/main" id="{93236DD7-A6AD-4652-8CCB-92B177A04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6482" y="7866495"/>
              <a:ext cx="650296" cy="650296"/>
            </a:xfrm>
            <a:prstGeom prst="rect">
              <a:avLst/>
            </a:prstGeom>
          </p:spPr>
        </p:pic>
        <p:pic>
          <p:nvPicPr>
            <p:cNvPr id="89" name="Imagem 88">
              <a:extLst>
                <a:ext uri="{FF2B5EF4-FFF2-40B4-BE49-F238E27FC236}">
                  <a16:creationId xmlns:a16="http://schemas.microsoft.com/office/drawing/2014/main" id="{0B6BD5BF-E587-4548-B84B-3FAECC7F9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8550" y="7862937"/>
              <a:ext cx="650296" cy="650296"/>
            </a:xfrm>
            <a:prstGeom prst="rect">
              <a:avLst/>
            </a:prstGeom>
          </p:spPr>
        </p:pic>
        <p:pic>
          <p:nvPicPr>
            <p:cNvPr id="90" name="Imagem 89">
              <a:extLst>
                <a:ext uri="{FF2B5EF4-FFF2-40B4-BE49-F238E27FC236}">
                  <a16:creationId xmlns:a16="http://schemas.microsoft.com/office/drawing/2014/main" id="{7FB58AB0-0BA5-466E-A851-F310326D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9182" y="8590252"/>
              <a:ext cx="650296" cy="650296"/>
            </a:xfrm>
            <a:prstGeom prst="rect">
              <a:avLst/>
            </a:prstGeom>
          </p:spPr>
        </p:pic>
        <p:pic>
          <p:nvPicPr>
            <p:cNvPr id="91" name="Imagem 90">
              <a:extLst>
                <a:ext uri="{FF2B5EF4-FFF2-40B4-BE49-F238E27FC236}">
                  <a16:creationId xmlns:a16="http://schemas.microsoft.com/office/drawing/2014/main" id="{405F8F41-805F-4FD6-97B5-B367B4CF0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471" y="7859379"/>
              <a:ext cx="650296" cy="650296"/>
            </a:xfrm>
            <a:prstGeom prst="rect">
              <a:avLst/>
            </a:prstGeom>
          </p:spPr>
        </p:pic>
        <p:pic>
          <p:nvPicPr>
            <p:cNvPr id="92" name="Imagem 91">
              <a:extLst>
                <a:ext uri="{FF2B5EF4-FFF2-40B4-BE49-F238E27FC236}">
                  <a16:creationId xmlns:a16="http://schemas.microsoft.com/office/drawing/2014/main" id="{650CBD93-6A29-48B5-8963-9251CDCEE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5850" y="8590252"/>
              <a:ext cx="650296" cy="650296"/>
            </a:xfrm>
            <a:prstGeom prst="rect">
              <a:avLst/>
            </a:prstGeom>
          </p:spPr>
        </p:pic>
        <p:pic>
          <p:nvPicPr>
            <p:cNvPr id="93" name="Imagem 92">
              <a:extLst>
                <a:ext uri="{FF2B5EF4-FFF2-40B4-BE49-F238E27FC236}">
                  <a16:creationId xmlns:a16="http://schemas.microsoft.com/office/drawing/2014/main" id="{CD384BFF-F180-4539-8942-E7B7ADBF4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5850" y="7866495"/>
              <a:ext cx="650296" cy="650296"/>
            </a:xfrm>
            <a:prstGeom prst="rect">
              <a:avLst/>
            </a:prstGeom>
          </p:spPr>
        </p:pic>
        <p:pic>
          <p:nvPicPr>
            <p:cNvPr id="94" name="Imagem 93">
              <a:extLst>
                <a:ext uri="{FF2B5EF4-FFF2-40B4-BE49-F238E27FC236}">
                  <a16:creationId xmlns:a16="http://schemas.microsoft.com/office/drawing/2014/main" id="{2852A71B-8F1B-4B88-8966-817CD77A8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466" y="8580004"/>
              <a:ext cx="650296" cy="650296"/>
            </a:xfrm>
            <a:prstGeom prst="rect">
              <a:avLst/>
            </a:prstGeom>
          </p:spPr>
        </p:pic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F39A1AD1-E03A-46C3-80F4-35B5F5646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466" y="7856247"/>
              <a:ext cx="650296" cy="650296"/>
            </a:xfrm>
            <a:prstGeom prst="rect">
              <a:avLst/>
            </a:prstGeom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93BFA75F-B3C8-4638-8353-BFCEA177B5FC}"/>
              </a:ext>
            </a:extLst>
          </p:cNvPr>
          <p:cNvGrpSpPr/>
          <p:nvPr/>
        </p:nvGrpSpPr>
        <p:grpSpPr>
          <a:xfrm>
            <a:off x="5186402" y="11143643"/>
            <a:ext cx="3021426" cy="1273717"/>
            <a:chOff x="7456864" y="8590368"/>
            <a:chExt cx="4021518" cy="1695318"/>
          </a:xfrm>
        </p:grpSpPr>
        <p:sp>
          <p:nvSpPr>
            <p:cNvPr id="97" name="Retângulo 96">
              <a:extLst>
                <a:ext uri="{FF2B5EF4-FFF2-40B4-BE49-F238E27FC236}">
                  <a16:creationId xmlns:a16="http://schemas.microsoft.com/office/drawing/2014/main" id="{2FE50DF1-05FD-40FD-9793-BABB931B7639}"/>
                </a:ext>
              </a:extLst>
            </p:cNvPr>
            <p:cNvSpPr/>
            <p:nvPr/>
          </p:nvSpPr>
          <p:spPr>
            <a:xfrm>
              <a:off x="7456864" y="9240548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2600" dirty="0">
                  <a:solidFill>
                    <a:srgbClr val="484C4D"/>
                  </a:solidFill>
                  <a:latin typeface="+mj-lt"/>
                </a:rPr>
                <a:t>Retorno </a:t>
              </a:r>
            </a:p>
            <a:p>
              <a:pPr algn="ctr"/>
              <a:r>
                <a:rPr lang="pt-BR" sz="2600" dirty="0">
                  <a:solidFill>
                    <a:srgbClr val="484C4D"/>
                  </a:solidFill>
                  <a:latin typeface="+mj-lt"/>
                </a:rPr>
                <a:t>parcial</a:t>
              </a:r>
            </a:p>
          </p:txBody>
        </p:sp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9D188456-F9FF-4C74-91C1-34F17AB3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363" y="8590368"/>
              <a:ext cx="650296" cy="650296"/>
            </a:xfrm>
            <a:prstGeom prst="rect">
              <a:avLst/>
            </a:prstGeom>
          </p:spPr>
        </p:pic>
      </p:grp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906666F2-692B-4981-AA38-C39C17210177}"/>
              </a:ext>
            </a:extLst>
          </p:cNvPr>
          <p:cNvGrpSpPr/>
          <p:nvPr/>
        </p:nvGrpSpPr>
        <p:grpSpPr>
          <a:xfrm>
            <a:off x="7857278" y="10755911"/>
            <a:ext cx="3021426" cy="1611064"/>
            <a:chOff x="7379853" y="9344097"/>
            <a:chExt cx="4021518" cy="2144326"/>
          </a:xfrm>
        </p:grpSpPr>
        <p:pic>
          <p:nvPicPr>
            <p:cNvPr id="100" name="Imagem 99">
              <a:extLst>
                <a:ext uri="{FF2B5EF4-FFF2-40B4-BE49-F238E27FC236}">
                  <a16:creationId xmlns:a16="http://schemas.microsoft.com/office/drawing/2014/main" id="{3CC0417F-C290-4879-8D9F-43F078ACF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3068" y="9344097"/>
              <a:ext cx="1178562" cy="1178562"/>
            </a:xfrm>
            <a:prstGeom prst="rect">
              <a:avLst/>
            </a:prstGeom>
          </p:spPr>
        </p:pic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C34590ED-4B29-4B3B-A123-D842C6A4DC60}"/>
                </a:ext>
              </a:extLst>
            </p:cNvPr>
            <p:cNvSpPr/>
            <p:nvPr/>
          </p:nvSpPr>
          <p:spPr>
            <a:xfrm>
              <a:off x="7379853" y="10443286"/>
              <a:ext cx="4021518" cy="104513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2600" dirty="0">
                  <a:solidFill>
                    <a:srgbClr val="484C4D"/>
                  </a:solidFill>
                  <a:latin typeface="+mj-lt"/>
                </a:rPr>
                <a:t>HTTP </a:t>
              </a:r>
            </a:p>
            <a:p>
              <a:pPr algn="ctr"/>
              <a:r>
                <a:rPr lang="pt-BR" sz="2600" dirty="0">
                  <a:solidFill>
                    <a:srgbClr val="484C4D"/>
                  </a:solidFill>
                  <a:latin typeface="+mj-lt"/>
                </a:rPr>
                <a:t>status </a:t>
              </a:r>
              <a:r>
                <a:rPr lang="pt-BR" sz="2600" dirty="0" err="1">
                  <a:solidFill>
                    <a:srgbClr val="484C4D"/>
                  </a:solidFill>
                  <a:latin typeface="+mj-lt"/>
                </a:rPr>
                <a:t>code</a:t>
              </a:r>
              <a:endParaRPr lang="pt-BR" sz="2600" dirty="0">
                <a:solidFill>
                  <a:srgbClr val="484C4D"/>
                </a:solidFill>
                <a:latin typeface="+mj-lt"/>
              </a:endParaRPr>
            </a:p>
          </p:txBody>
        </p:sp>
      </p:grp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0EDA3789-A1D5-4B73-AF2D-B021FAD2F999}"/>
              </a:ext>
            </a:extLst>
          </p:cNvPr>
          <p:cNvGrpSpPr/>
          <p:nvPr/>
        </p:nvGrpSpPr>
        <p:grpSpPr>
          <a:xfrm>
            <a:off x="2231028" y="10657892"/>
            <a:ext cx="3021426" cy="1762541"/>
            <a:chOff x="3949353" y="9946718"/>
            <a:chExt cx="4021518" cy="2345942"/>
          </a:xfrm>
        </p:grpSpPr>
        <p:pic>
          <p:nvPicPr>
            <p:cNvPr id="103" name="Imagem 102">
              <a:extLst>
                <a:ext uri="{FF2B5EF4-FFF2-40B4-BE49-F238E27FC236}">
                  <a16:creationId xmlns:a16="http://schemas.microsoft.com/office/drawing/2014/main" id="{B4340E7B-D49A-488E-8FFC-F41758EF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915" y="9946718"/>
              <a:ext cx="1292394" cy="1292394"/>
            </a:xfrm>
            <a:prstGeom prst="rect">
              <a:avLst/>
            </a:prstGeom>
          </p:spPr>
        </p:pic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38326217-DB83-46A8-B736-1F655EB3BA12}"/>
                </a:ext>
              </a:extLst>
            </p:cNvPr>
            <p:cNvSpPr/>
            <p:nvPr/>
          </p:nvSpPr>
          <p:spPr>
            <a:xfrm>
              <a:off x="3949353" y="11247522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2600" dirty="0">
                  <a:solidFill>
                    <a:srgbClr val="484C4D"/>
                  </a:solidFill>
                  <a:latin typeface="+mj-lt"/>
                </a:rPr>
                <a:t>Padrões JSON</a:t>
              </a:r>
            </a:p>
          </p:txBody>
        </p:sp>
      </p:grp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523FF487-AF81-4A48-985E-80EA1B7ADC48}"/>
              </a:ext>
            </a:extLst>
          </p:cNvPr>
          <p:cNvSpPr/>
          <p:nvPr/>
        </p:nvSpPr>
        <p:spPr>
          <a:xfrm>
            <a:off x="2202829" y="6817100"/>
            <a:ext cx="4293453" cy="5195454"/>
          </a:xfrm>
          <a:custGeom>
            <a:avLst/>
            <a:gdLst>
              <a:gd name="connsiteX0" fmla="*/ 5714586 w 5714586"/>
              <a:gd name="connsiteY0" fmla="*/ 0 h 6915150"/>
              <a:gd name="connsiteX1" fmla="*/ 2857086 w 5714586"/>
              <a:gd name="connsiteY1" fmla="*/ 1800225 h 6915150"/>
              <a:gd name="connsiteX2" fmla="*/ 1228311 w 5714586"/>
              <a:gd name="connsiteY2" fmla="*/ 3914775 h 6915150"/>
              <a:gd name="connsiteX3" fmla="*/ 56736 w 5714586"/>
              <a:gd name="connsiteY3" fmla="*/ 5972175 h 6915150"/>
              <a:gd name="connsiteX4" fmla="*/ 171036 w 5714586"/>
              <a:gd name="connsiteY4" fmla="*/ 6915150 h 6915150"/>
              <a:gd name="connsiteX5" fmla="*/ 171036 w 5714586"/>
              <a:gd name="connsiteY5" fmla="*/ 6915150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4586" h="6915150">
                <a:moveTo>
                  <a:pt x="5714586" y="0"/>
                </a:moveTo>
                <a:cubicBezTo>
                  <a:pt x="4659692" y="573881"/>
                  <a:pt x="3604798" y="1147763"/>
                  <a:pt x="2857086" y="1800225"/>
                </a:cubicBezTo>
                <a:cubicBezTo>
                  <a:pt x="2109374" y="2452687"/>
                  <a:pt x="1695036" y="3219450"/>
                  <a:pt x="1228311" y="3914775"/>
                </a:cubicBezTo>
                <a:cubicBezTo>
                  <a:pt x="761586" y="4610100"/>
                  <a:pt x="232948" y="5472113"/>
                  <a:pt x="56736" y="5972175"/>
                </a:cubicBezTo>
                <a:cubicBezTo>
                  <a:pt x="-119476" y="6472237"/>
                  <a:pt x="171036" y="6915150"/>
                  <a:pt x="171036" y="6915150"/>
                </a:cubicBezTo>
                <a:lnTo>
                  <a:pt x="171036" y="6915150"/>
                </a:lnTo>
              </a:path>
            </a:pathLst>
          </a:cu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00">
              <a:latin typeface="+mj-lt"/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CA8385B4-2788-4641-8B83-75ED04CE4E4A}"/>
              </a:ext>
            </a:extLst>
          </p:cNvPr>
          <p:cNvSpPr/>
          <p:nvPr/>
        </p:nvSpPr>
        <p:spPr>
          <a:xfrm>
            <a:off x="2060195" y="6666818"/>
            <a:ext cx="4543431" cy="5750542"/>
          </a:xfrm>
          <a:custGeom>
            <a:avLst/>
            <a:gdLst>
              <a:gd name="connsiteX0" fmla="*/ 5743575 w 5743575"/>
              <a:gd name="connsiteY0" fmla="*/ 0 h 7143750"/>
              <a:gd name="connsiteX1" fmla="*/ 3629025 w 5743575"/>
              <a:gd name="connsiteY1" fmla="*/ 942975 h 7143750"/>
              <a:gd name="connsiteX2" fmla="*/ 2571750 w 5743575"/>
              <a:gd name="connsiteY2" fmla="*/ 1971675 h 7143750"/>
              <a:gd name="connsiteX3" fmla="*/ 1285875 w 5743575"/>
              <a:gd name="connsiteY3" fmla="*/ 3886200 h 7143750"/>
              <a:gd name="connsiteX4" fmla="*/ 314325 w 5743575"/>
              <a:gd name="connsiteY4" fmla="*/ 6029325 h 7143750"/>
              <a:gd name="connsiteX5" fmla="*/ 0 w 5743575"/>
              <a:gd name="connsiteY5" fmla="*/ 7143750 h 714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3575" h="7143750">
                <a:moveTo>
                  <a:pt x="5743575" y="0"/>
                </a:moveTo>
                <a:cubicBezTo>
                  <a:pt x="4950618" y="307181"/>
                  <a:pt x="4157662" y="614363"/>
                  <a:pt x="3629025" y="942975"/>
                </a:cubicBezTo>
                <a:cubicBezTo>
                  <a:pt x="3100388" y="1271587"/>
                  <a:pt x="2962275" y="1481137"/>
                  <a:pt x="2571750" y="1971675"/>
                </a:cubicBezTo>
                <a:cubicBezTo>
                  <a:pt x="2181225" y="2462213"/>
                  <a:pt x="1662113" y="3209925"/>
                  <a:pt x="1285875" y="3886200"/>
                </a:cubicBezTo>
                <a:cubicBezTo>
                  <a:pt x="909637" y="4562475"/>
                  <a:pt x="528637" y="5486400"/>
                  <a:pt x="314325" y="6029325"/>
                </a:cubicBezTo>
                <a:cubicBezTo>
                  <a:pt x="100013" y="6572250"/>
                  <a:pt x="50006" y="6858000"/>
                  <a:pt x="0" y="7143750"/>
                </a:cubicBezTo>
              </a:path>
            </a:pathLst>
          </a:custGeom>
          <a:noFill/>
          <a:ln w="635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00">
              <a:latin typeface="+mj-lt"/>
            </a:endParaRPr>
          </a:p>
        </p:txBody>
      </p:sp>
      <p:sp>
        <p:nvSpPr>
          <p:cNvPr id="109" name="Forma Livre: Forma 108">
            <a:extLst>
              <a:ext uri="{FF2B5EF4-FFF2-40B4-BE49-F238E27FC236}">
                <a16:creationId xmlns:a16="http://schemas.microsoft.com/office/drawing/2014/main" id="{D29DDDE8-A552-4921-B758-C709D4C189D5}"/>
              </a:ext>
            </a:extLst>
          </p:cNvPr>
          <p:cNvSpPr/>
          <p:nvPr/>
        </p:nvSpPr>
        <p:spPr>
          <a:xfrm flipH="1">
            <a:off x="6589313" y="6673974"/>
            <a:ext cx="4458813" cy="5367205"/>
          </a:xfrm>
          <a:custGeom>
            <a:avLst/>
            <a:gdLst>
              <a:gd name="connsiteX0" fmla="*/ 5743575 w 5743575"/>
              <a:gd name="connsiteY0" fmla="*/ 0 h 7143750"/>
              <a:gd name="connsiteX1" fmla="*/ 3629025 w 5743575"/>
              <a:gd name="connsiteY1" fmla="*/ 942975 h 7143750"/>
              <a:gd name="connsiteX2" fmla="*/ 2571750 w 5743575"/>
              <a:gd name="connsiteY2" fmla="*/ 1971675 h 7143750"/>
              <a:gd name="connsiteX3" fmla="*/ 1285875 w 5743575"/>
              <a:gd name="connsiteY3" fmla="*/ 3886200 h 7143750"/>
              <a:gd name="connsiteX4" fmla="*/ 314325 w 5743575"/>
              <a:gd name="connsiteY4" fmla="*/ 6029325 h 7143750"/>
              <a:gd name="connsiteX5" fmla="*/ 0 w 5743575"/>
              <a:gd name="connsiteY5" fmla="*/ 7143750 h 714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3575" h="7143750">
                <a:moveTo>
                  <a:pt x="5743575" y="0"/>
                </a:moveTo>
                <a:cubicBezTo>
                  <a:pt x="4950618" y="307181"/>
                  <a:pt x="4157662" y="614363"/>
                  <a:pt x="3629025" y="942975"/>
                </a:cubicBezTo>
                <a:cubicBezTo>
                  <a:pt x="3100388" y="1271587"/>
                  <a:pt x="2962275" y="1481137"/>
                  <a:pt x="2571750" y="1971675"/>
                </a:cubicBezTo>
                <a:cubicBezTo>
                  <a:pt x="2181225" y="2462213"/>
                  <a:pt x="1662113" y="3209925"/>
                  <a:pt x="1285875" y="3886200"/>
                </a:cubicBezTo>
                <a:cubicBezTo>
                  <a:pt x="909637" y="4562475"/>
                  <a:pt x="528637" y="5486400"/>
                  <a:pt x="314325" y="6029325"/>
                </a:cubicBezTo>
                <a:cubicBezTo>
                  <a:pt x="100013" y="6572250"/>
                  <a:pt x="50006" y="6858000"/>
                  <a:pt x="0" y="7143750"/>
                </a:cubicBezTo>
              </a:path>
            </a:pathLst>
          </a:custGeom>
          <a:noFill/>
          <a:ln w="635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00">
              <a:latin typeface="+mj-lt"/>
            </a:endParaRPr>
          </a:p>
        </p:txBody>
      </p:sp>
      <p:pic>
        <p:nvPicPr>
          <p:cNvPr id="1030" name="Picture 6" descr="Resultado de imagem para exclamação icon png">
            <a:extLst>
              <a:ext uri="{FF2B5EF4-FFF2-40B4-BE49-F238E27FC236}">
                <a16:creationId xmlns:a16="http://schemas.microsoft.com/office/drawing/2014/main" id="{87BEB09B-12DD-4725-8BE0-E66C1C9F2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305" y="7119472"/>
            <a:ext cx="839667" cy="8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Resultado de imagem para exclamação icon png">
            <a:extLst>
              <a:ext uri="{FF2B5EF4-FFF2-40B4-BE49-F238E27FC236}">
                <a16:creationId xmlns:a16="http://schemas.microsoft.com/office/drawing/2014/main" id="{AEE52761-6A94-49B2-9F7B-EA2E7D130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212" y="10290558"/>
            <a:ext cx="839667" cy="8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Resultado de imagem para exclamação icon png">
            <a:extLst>
              <a:ext uri="{FF2B5EF4-FFF2-40B4-BE49-F238E27FC236}">
                <a16:creationId xmlns:a16="http://schemas.microsoft.com/office/drawing/2014/main" id="{CFEBBC97-DB3B-4200-BC36-4B5569CE3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296" y="8850707"/>
            <a:ext cx="839667" cy="8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Resultado de imagem para exclamação icon png">
            <a:extLst>
              <a:ext uri="{FF2B5EF4-FFF2-40B4-BE49-F238E27FC236}">
                <a16:creationId xmlns:a16="http://schemas.microsoft.com/office/drawing/2014/main" id="{45C1E455-73BE-4AE2-8A04-D1B482CE9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232" y="10163815"/>
            <a:ext cx="839667" cy="8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Resultado de imagem para exclamação icon png">
            <a:extLst>
              <a:ext uri="{FF2B5EF4-FFF2-40B4-BE49-F238E27FC236}">
                <a16:creationId xmlns:a16="http://schemas.microsoft.com/office/drawing/2014/main" id="{B5D8EBD3-F343-48F9-A108-C834CAEE1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726" y="10453472"/>
            <a:ext cx="839667" cy="8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B54ECF55-FD8D-40C6-81EC-D23077549F17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422" y="5582921"/>
            <a:ext cx="881471" cy="881471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id="{AC4DA093-F396-428C-8BF0-C230D2EE3FF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8491" y="5227040"/>
            <a:ext cx="9768314" cy="7190320"/>
            <a:chOff x="11353948" y="2159494"/>
            <a:chExt cx="13001626" cy="9570317"/>
          </a:xfrm>
        </p:grpSpPr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BEAFDCD-CB27-49EF-8506-CB1E67E7C616}"/>
                </a:ext>
              </a:extLst>
            </p:cNvPr>
            <p:cNvSpPr/>
            <p:nvPr/>
          </p:nvSpPr>
          <p:spPr>
            <a:xfrm>
              <a:off x="11353948" y="2159494"/>
              <a:ext cx="13001626" cy="9570317"/>
            </a:xfrm>
            <a:prstGeom prst="rect">
              <a:avLst/>
            </a:prstGeom>
            <a:solidFill>
              <a:srgbClr val="DADADA"/>
            </a:solidFill>
            <a:ln>
              <a:solidFill>
                <a:srgbClr val="88888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600">
                <a:latin typeface="+mj-lt"/>
              </a:endParaRPr>
            </a:p>
          </p:txBody>
        </p: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E5BBE28B-3988-40F6-94A8-232DDD825F8A}"/>
                </a:ext>
              </a:extLst>
            </p:cNvPr>
            <p:cNvGrpSpPr/>
            <p:nvPr/>
          </p:nvGrpSpPr>
          <p:grpSpPr>
            <a:xfrm>
              <a:off x="15379332" y="4855583"/>
              <a:ext cx="5622575" cy="2655536"/>
              <a:chOff x="13713171" y="5089719"/>
              <a:chExt cx="5622575" cy="2655536"/>
            </a:xfrm>
          </p:grpSpPr>
          <p:pic>
            <p:nvPicPr>
              <p:cNvPr id="125" name="Imagem 124">
                <a:extLst>
                  <a:ext uri="{FF2B5EF4-FFF2-40B4-BE49-F238E27FC236}">
                    <a16:creationId xmlns:a16="http://schemas.microsoft.com/office/drawing/2014/main" id="{FBECD83E-C337-4871-8AE5-E137F1553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51140" y="5089719"/>
                <a:ext cx="1660881" cy="1660881"/>
              </a:xfrm>
              <a:prstGeom prst="rect">
                <a:avLst/>
              </a:prstGeom>
            </p:spPr>
          </p:pic>
          <p:sp>
            <p:nvSpPr>
              <p:cNvPr id="126" name="Retângulo 125">
                <a:extLst>
                  <a:ext uri="{FF2B5EF4-FFF2-40B4-BE49-F238E27FC236}">
                    <a16:creationId xmlns:a16="http://schemas.microsoft.com/office/drawing/2014/main" id="{898B2010-6425-48F2-9EFB-8D087CCC6C36}"/>
                  </a:ext>
                </a:extLst>
              </p:cNvPr>
              <p:cNvSpPr/>
              <p:nvPr/>
            </p:nvSpPr>
            <p:spPr>
              <a:xfrm>
                <a:off x="13713171" y="6700118"/>
                <a:ext cx="5622575" cy="10451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pt-BR" sz="2600" dirty="0">
                    <a:solidFill>
                      <a:srgbClr val="484C4D"/>
                    </a:solidFill>
                    <a:latin typeface="+mj-lt"/>
                  </a:rPr>
                  <a:t>Documentação - API</a:t>
                </a:r>
              </a:p>
            </p:txBody>
          </p:sp>
        </p:grpSp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DE38F806-AC98-45B3-8FBB-D883AEF50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9223" y="2499931"/>
              <a:ext cx="1717001" cy="1717001"/>
            </a:xfrm>
            <a:prstGeom prst="rect">
              <a:avLst/>
            </a:prstGeom>
          </p:spPr>
        </p:pic>
        <p:pic>
          <p:nvPicPr>
            <p:cNvPr id="63" name="Imagem 62">
              <a:extLst>
                <a:ext uri="{FF2B5EF4-FFF2-40B4-BE49-F238E27FC236}">
                  <a16:creationId xmlns:a16="http://schemas.microsoft.com/office/drawing/2014/main" id="{0A300D3F-0075-4FE3-AD0B-487819818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79574" y="2369631"/>
              <a:ext cx="1717200" cy="1717200"/>
            </a:xfrm>
            <a:prstGeom prst="rect">
              <a:avLst/>
            </a:prstGeom>
          </p:spPr>
        </p:pic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DB60A832-EE04-48E2-8BB5-744403773EDC}"/>
                </a:ext>
              </a:extLst>
            </p:cNvPr>
            <p:cNvSpPr/>
            <p:nvPr/>
          </p:nvSpPr>
          <p:spPr>
            <a:xfrm>
              <a:off x="17602674" y="2666033"/>
              <a:ext cx="499689" cy="655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600" b="1">
                  <a:ln w="3175">
                    <a:noFill/>
                  </a:ln>
                  <a:solidFill>
                    <a:srgbClr val="484C4D"/>
                  </a:solidFill>
                  <a:latin typeface="+mj-lt"/>
                </a:rPr>
                <a:t>≠</a:t>
              </a:r>
            </a:p>
          </p:txBody>
        </p:sp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08C8A538-CF97-4E07-B92B-91A36E9E1E26}"/>
                </a:ext>
              </a:extLst>
            </p:cNvPr>
            <p:cNvGrpSpPr/>
            <p:nvPr/>
          </p:nvGrpSpPr>
          <p:grpSpPr>
            <a:xfrm>
              <a:off x="15161101" y="6722971"/>
              <a:ext cx="5968654" cy="2348860"/>
              <a:chOff x="5124888" y="4137617"/>
              <a:chExt cx="8680659" cy="3416122"/>
            </a:xfrm>
          </p:grpSpPr>
          <p:pic>
            <p:nvPicPr>
              <p:cNvPr id="123" name="Picture 2" descr="Resultado de imagem para pagination icon">
                <a:extLst>
                  <a:ext uri="{FF2B5EF4-FFF2-40B4-BE49-F238E27FC236}">
                    <a16:creationId xmlns:a16="http://schemas.microsoft.com/office/drawing/2014/main" id="{DFF8F3BD-0B80-412A-AC4E-4CA97D71C5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4888" y="4137617"/>
                <a:ext cx="8680659" cy="2893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3C91E721-BB04-43D2-B6E6-8CE529C1B1AB}"/>
                  </a:ext>
                </a:extLst>
              </p:cNvPr>
              <p:cNvSpPr/>
              <p:nvPr/>
            </p:nvSpPr>
            <p:spPr>
              <a:xfrm>
                <a:off x="7454458" y="6508601"/>
                <a:ext cx="4021518" cy="104513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pt-BR" sz="2600">
                    <a:solidFill>
                      <a:srgbClr val="484C4D"/>
                    </a:solidFill>
                    <a:latin typeface="+mj-lt"/>
                  </a:rPr>
                  <a:t>Paginação</a:t>
                </a:r>
              </a:p>
            </p:txBody>
          </p:sp>
        </p:grp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7D9A59B2-2D91-4B4A-8A8B-4AE1AF4C11D1}"/>
                </a:ext>
              </a:extLst>
            </p:cNvPr>
            <p:cNvGrpSpPr/>
            <p:nvPr/>
          </p:nvGrpSpPr>
          <p:grpSpPr>
            <a:xfrm>
              <a:off x="16842677" y="9225034"/>
              <a:ext cx="2669680" cy="1384301"/>
              <a:chOff x="8126466" y="7856247"/>
              <a:chExt cx="2669680" cy="1384301"/>
            </a:xfrm>
          </p:grpSpPr>
          <p:pic>
            <p:nvPicPr>
              <p:cNvPr id="113" name="Imagem 112">
                <a:extLst>
                  <a:ext uri="{FF2B5EF4-FFF2-40B4-BE49-F238E27FC236}">
                    <a16:creationId xmlns:a16="http://schemas.microsoft.com/office/drawing/2014/main" id="{BD6616D4-0EDF-4EA2-9585-ECFD43562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8550" y="8590252"/>
                <a:ext cx="650296" cy="650296"/>
              </a:xfrm>
              <a:prstGeom prst="rect">
                <a:avLst/>
              </a:prstGeom>
            </p:spPr>
          </p:pic>
          <p:pic>
            <p:nvPicPr>
              <p:cNvPr id="114" name="Imagem 113">
                <a:extLst>
                  <a:ext uri="{FF2B5EF4-FFF2-40B4-BE49-F238E27FC236}">
                    <a16:creationId xmlns:a16="http://schemas.microsoft.com/office/drawing/2014/main" id="{93A08CEE-3047-49EE-B937-4B505CD48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6482" y="8590252"/>
                <a:ext cx="650296" cy="650296"/>
              </a:xfrm>
              <a:prstGeom prst="rect">
                <a:avLst/>
              </a:prstGeom>
            </p:spPr>
          </p:pic>
          <p:pic>
            <p:nvPicPr>
              <p:cNvPr id="115" name="Imagem 114">
                <a:extLst>
                  <a:ext uri="{FF2B5EF4-FFF2-40B4-BE49-F238E27FC236}">
                    <a16:creationId xmlns:a16="http://schemas.microsoft.com/office/drawing/2014/main" id="{74F0DAF1-5577-4D5C-9FAC-D68BD97B4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6482" y="7866495"/>
                <a:ext cx="650296" cy="650296"/>
              </a:xfrm>
              <a:prstGeom prst="rect">
                <a:avLst/>
              </a:prstGeom>
            </p:spPr>
          </p:pic>
          <p:pic>
            <p:nvPicPr>
              <p:cNvPr id="116" name="Imagem 115">
                <a:extLst>
                  <a:ext uri="{FF2B5EF4-FFF2-40B4-BE49-F238E27FC236}">
                    <a16:creationId xmlns:a16="http://schemas.microsoft.com/office/drawing/2014/main" id="{7039D9A4-941A-4FEC-B5DE-17B7A9044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8550" y="7862937"/>
                <a:ext cx="650296" cy="650296"/>
              </a:xfrm>
              <a:prstGeom prst="rect">
                <a:avLst/>
              </a:prstGeom>
            </p:spPr>
          </p:pic>
          <p:pic>
            <p:nvPicPr>
              <p:cNvPr id="117" name="Imagem 116">
                <a:extLst>
                  <a:ext uri="{FF2B5EF4-FFF2-40B4-BE49-F238E27FC236}">
                    <a16:creationId xmlns:a16="http://schemas.microsoft.com/office/drawing/2014/main" id="{ECD2763B-9FB2-46C2-AD36-9D072E81B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9182" y="8590252"/>
                <a:ext cx="650296" cy="650296"/>
              </a:xfrm>
              <a:prstGeom prst="rect">
                <a:avLst/>
              </a:prstGeom>
            </p:spPr>
          </p:pic>
          <p:pic>
            <p:nvPicPr>
              <p:cNvPr id="118" name="Imagem 117">
                <a:extLst>
                  <a:ext uri="{FF2B5EF4-FFF2-40B4-BE49-F238E27FC236}">
                    <a16:creationId xmlns:a16="http://schemas.microsoft.com/office/drawing/2014/main" id="{AE26A6D4-B183-4D6B-B4CF-5860489B0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6471" y="7859379"/>
                <a:ext cx="650296" cy="650296"/>
              </a:xfrm>
              <a:prstGeom prst="rect">
                <a:avLst/>
              </a:prstGeom>
            </p:spPr>
          </p:pic>
          <p:pic>
            <p:nvPicPr>
              <p:cNvPr id="119" name="Imagem 118">
                <a:extLst>
                  <a:ext uri="{FF2B5EF4-FFF2-40B4-BE49-F238E27FC236}">
                    <a16:creationId xmlns:a16="http://schemas.microsoft.com/office/drawing/2014/main" id="{D426716C-77E7-49ED-8D81-1727189A1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5850" y="8590252"/>
                <a:ext cx="650296" cy="650296"/>
              </a:xfrm>
              <a:prstGeom prst="rect">
                <a:avLst/>
              </a:prstGeom>
            </p:spPr>
          </p:pic>
          <p:pic>
            <p:nvPicPr>
              <p:cNvPr id="120" name="Imagem 119">
                <a:extLst>
                  <a:ext uri="{FF2B5EF4-FFF2-40B4-BE49-F238E27FC236}">
                    <a16:creationId xmlns:a16="http://schemas.microsoft.com/office/drawing/2014/main" id="{D9663FBC-F576-4976-9D5F-16E03BCDA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5850" y="7866495"/>
                <a:ext cx="650296" cy="650296"/>
              </a:xfrm>
              <a:prstGeom prst="rect">
                <a:avLst/>
              </a:prstGeom>
            </p:spPr>
          </p:pic>
          <p:pic>
            <p:nvPicPr>
              <p:cNvPr id="121" name="Imagem 120">
                <a:extLst>
                  <a:ext uri="{FF2B5EF4-FFF2-40B4-BE49-F238E27FC236}">
                    <a16:creationId xmlns:a16="http://schemas.microsoft.com/office/drawing/2014/main" id="{0EB423A5-160F-4C69-A9FA-AA31CABB0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6466" y="8580004"/>
                <a:ext cx="650296" cy="650296"/>
              </a:xfrm>
              <a:prstGeom prst="rect">
                <a:avLst/>
              </a:prstGeom>
            </p:spPr>
          </p:pic>
          <p:pic>
            <p:nvPicPr>
              <p:cNvPr id="122" name="Imagem 121">
                <a:extLst>
                  <a:ext uri="{FF2B5EF4-FFF2-40B4-BE49-F238E27FC236}">
                    <a16:creationId xmlns:a16="http://schemas.microsoft.com/office/drawing/2014/main" id="{149F430E-1492-4914-B726-3D5F49A90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6466" y="7856247"/>
                <a:ext cx="650296" cy="650296"/>
              </a:xfrm>
              <a:prstGeom prst="rect">
                <a:avLst/>
              </a:prstGeom>
            </p:spPr>
          </p:pic>
        </p:grp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6EFACB12-5EDC-4FB8-8A48-56F66C30FE19}"/>
                </a:ext>
              </a:extLst>
            </p:cNvPr>
            <p:cNvGrpSpPr/>
            <p:nvPr/>
          </p:nvGrpSpPr>
          <p:grpSpPr>
            <a:xfrm>
              <a:off x="16173075" y="9959155"/>
              <a:ext cx="4021518" cy="1695318"/>
              <a:chOff x="7456864" y="8590368"/>
              <a:chExt cx="4021518" cy="1695318"/>
            </a:xfrm>
          </p:grpSpPr>
          <p:sp>
            <p:nvSpPr>
              <p:cNvPr id="111" name="Retângulo 110">
                <a:extLst>
                  <a:ext uri="{FF2B5EF4-FFF2-40B4-BE49-F238E27FC236}">
                    <a16:creationId xmlns:a16="http://schemas.microsoft.com/office/drawing/2014/main" id="{8FEA6AAA-0087-432D-9B5F-8FDD0F05FF20}"/>
                  </a:ext>
                </a:extLst>
              </p:cNvPr>
              <p:cNvSpPr/>
              <p:nvPr/>
            </p:nvSpPr>
            <p:spPr>
              <a:xfrm>
                <a:off x="7456864" y="9240548"/>
                <a:ext cx="4021518" cy="104513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pt-BR" sz="2600" dirty="0">
                    <a:solidFill>
                      <a:srgbClr val="484C4D"/>
                    </a:solidFill>
                    <a:latin typeface="+mj-lt"/>
                  </a:rPr>
                  <a:t>Retorno </a:t>
                </a:r>
              </a:p>
              <a:p>
                <a:pPr algn="ctr"/>
                <a:r>
                  <a:rPr lang="pt-BR" sz="2600" dirty="0">
                    <a:solidFill>
                      <a:srgbClr val="484C4D"/>
                    </a:solidFill>
                    <a:latin typeface="+mj-lt"/>
                  </a:rPr>
                  <a:t>parcial</a:t>
                </a:r>
              </a:p>
            </p:txBody>
          </p:sp>
          <p:pic>
            <p:nvPicPr>
              <p:cNvPr id="112" name="Imagem 111">
                <a:extLst>
                  <a:ext uri="{FF2B5EF4-FFF2-40B4-BE49-F238E27FC236}">
                    <a16:creationId xmlns:a16="http://schemas.microsoft.com/office/drawing/2014/main" id="{8CC8DC2A-6B14-4343-B495-CE10B6871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363" y="8590368"/>
                <a:ext cx="650296" cy="650296"/>
              </a:xfrm>
              <a:prstGeom prst="rect">
                <a:avLst/>
              </a:prstGeom>
            </p:spPr>
          </p:pic>
        </p:grpSp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AF54C959-042A-467B-BEE6-F8A7B11F55BF}"/>
                </a:ext>
              </a:extLst>
            </p:cNvPr>
            <p:cNvGrpSpPr/>
            <p:nvPr/>
          </p:nvGrpSpPr>
          <p:grpSpPr>
            <a:xfrm>
              <a:off x="19728011" y="9443083"/>
              <a:ext cx="4021518" cy="2144326"/>
              <a:chOff x="7379853" y="9344097"/>
              <a:chExt cx="4021518" cy="2144326"/>
            </a:xfrm>
          </p:grpSpPr>
          <p:pic>
            <p:nvPicPr>
              <p:cNvPr id="108" name="Imagem 107">
                <a:extLst>
                  <a:ext uri="{FF2B5EF4-FFF2-40B4-BE49-F238E27FC236}">
                    <a16:creationId xmlns:a16="http://schemas.microsoft.com/office/drawing/2014/main" id="{F037AA1C-152F-4E0D-937F-B073EB39E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3068" y="9344097"/>
                <a:ext cx="1178562" cy="1178562"/>
              </a:xfrm>
              <a:prstGeom prst="rect">
                <a:avLst/>
              </a:prstGeom>
            </p:spPr>
          </p:pic>
          <p:sp>
            <p:nvSpPr>
              <p:cNvPr id="110" name="Retângulo 109">
                <a:extLst>
                  <a:ext uri="{FF2B5EF4-FFF2-40B4-BE49-F238E27FC236}">
                    <a16:creationId xmlns:a16="http://schemas.microsoft.com/office/drawing/2014/main" id="{6E488DD7-3649-4665-B19D-8A1D6E8CFE91}"/>
                  </a:ext>
                </a:extLst>
              </p:cNvPr>
              <p:cNvSpPr/>
              <p:nvPr/>
            </p:nvSpPr>
            <p:spPr>
              <a:xfrm>
                <a:off x="7379853" y="10443286"/>
                <a:ext cx="4021518" cy="10451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pt-BR" sz="2600" dirty="0">
                    <a:solidFill>
                      <a:srgbClr val="484C4D"/>
                    </a:solidFill>
                    <a:latin typeface="+mj-lt"/>
                  </a:rPr>
                  <a:t>HTTP </a:t>
                </a:r>
              </a:p>
              <a:p>
                <a:pPr algn="ctr"/>
                <a:r>
                  <a:rPr lang="pt-BR" sz="2600" dirty="0">
                    <a:solidFill>
                      <a:srgbClr val="484C4D"/>
                    </a:solidFill>
                    <a:latin typeface="+mj-lt"/>
                  </a:rPr>
                  <a:t>status </a:t>
                </a:r>
                <a:r>
                  <a:rPr lang="pt-BR" sz="2600" dirty="0" err="1">
                    <a:solidFill>
                      <a:srgbClr val="484C4D"/>
                    </a:solidFill>
                    <a:latin typeface="+mj-lt"/>
                  </a:rPr>
                  <a:t>code</a:t>
                </a:r>
                <a:endParaRPr lang="pt-BR" sz="2600" dirty="0">
                  <a:solidFill>
                    <a:srgbClr val="484C4D"/>
                  </a:solidFill>
                  <a:latin typeface="+mj-lt"/>
                </a:endParaRPr>
              </a:p>
            </p:txBody>
          </p:sp>
        </p:grp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C60DE4A3-E019-426D-BC30-B47595966995}"/>
                </a:ext>
              </a:extLst>
            </p:cNvPr>
            <p:cNvGrpSpPr/>
            <p:nvPr/>
          </p:nvGrpSpPr>
          <p:grpSpPr>
            <a:xfrm>
              <a:off x="12239472" y="9312620"/>
              <a:ext cx="4021518" cy="2345942"/>
              <a:chOff x="3949353" y="9946718"/>
              <a:chExt cx="4021518" cy="2345942"/>
            </a:xfrm>
          </p:grpSpPr>
          <p:pic>
            <p:nvPicPr>
              <p:cNvPr id="106" name="Imagem 105">
                <a:extLst>
                  <a:ext uri="{FF2B5EF4-FFF2-40B4-BE49-F238E27FC236}">
                    <a16:creationId xmlns:a16="http://schemas.microsoft.com/office/drawing/2014/main" id="{43092A87-84A5-4C04-A541-B0D60AA27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3915" y="9946718"/>
                <a:ext cx="1292394" cy="1292394"/>
              </a:xfrm>
              <a:prstGeom prst="rect">
                <a:avLst/>
              </a:prstGeom>
            </p:spPr>
          </p:pic>
          <p:sp>
            <p:nvSpPr>
              <p:cNvPr id="107" name="Retângulo 106">
                <a:extLst>
                  <a:ext uri="{FF2B5EF4-FFF2-40B4-BE49-F238E27FC236}">
                    <a16:creationId xmlns:a16="http://schemas.microsoft.com/office/drawing/2014/main" id="{9CE734E2-4396-4E24-A02D-02208DD964B7}"/>
                  </a:ext>
                </a:extLst>
              </p:cNvPr>
              <p:cNvSpPr/>
              <p:nvPr/>
            </p:nvSpPr>
            <p:spPr>
              <a:xfrm>
                <a:off x="3949353" y="11247522"/>
                <a:ext cx="4021518" cy="104513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pt-BR" sz="2600" dirty="0">
                    <a:solidFill>
                      <a:srgbClr val="484C4D"/>
                    </a:solidFill>
                    <a:latin typeface="+mj-lt"/>
                  </a:rPr>
                  <a:t>Padrões JSON</a:t>
                </a:r>
              </a:p>
            </p:txBody>
          </p:sp>
        </p:grp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CCB7AC65-B397-4270-9971-6EA39FF6A062}"/>
                </a:ext>
              </a:extLst>
            </p:cNvPr>
            <p:cNvSpPr/>
            <p:nvPr/>
          </p:nvSpPr>
          <p:spPr>
            <a:xfrm>
              <a:off x="12201939" y="4200525"/>
              <a:ext cx="5714586" cy="6915150"/>
            </a:xfrm>
            <a:custGeom>
              <a:avLst/>
              <a:gdLst>
                <a:gd name="connsiteX0" fmla="*/ 5714586 w 5714586"/>
                <a:gd name="connsiteY0" fmla="*/ 0 h 6915150"/>
                <a:gd name="connsiteX1" fmla="*/ 2857086 w 5714586"/>
                <a:gd name="connsiteY1" fmla="*/ 1800225 h 6915150"/>
                <a:gd name="connsiteX2" fmla="*/ 1228311 w 5714586"/>
                <a:gd name="connsiteY2" fmla="*/ 3914775 h 6915150"/>
                <a:gd name="connsiteX3" fmla="*/ 56736 w 5714586"/>
                <a:gd name="connsiteY3" fmla="*/ 5972175 h 6915150"/>
                <a:gd name="connsiteX4" fmla="*/ 171036 w 5714586"/>
                <a:gd name="connsiteY4" fmla="*/ 6915150 h 6915150"/>
                <a:gd name="connsiteX5" fmla="*/ 171036 w 5714586"/>
                <a:gd name="connsiteY5" fmla="*/ 6915150 h 69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4586" h="6915150">
                  <a:moveTo>
                    <a:pt x="5714586" y="0"/>
                  </a:moveTo>
                  <a:cubicBezTo>
                    <a:pt x="4659692" y="573881"/>
                    <a:pt x="3604798" y="1147763"/>
                    <a:pt x="2857086" y="1800225"/>
                  </a:cubicBezTo>
                  <a:cubicBezTo>
                    <a:pt x="2109374" y="2452687"/>
                    <a:pt x="1695036" y="3219450"/>
                    <a:pt x="1228311" y="3914775"/>
                  </a:cubicBezTo>
                  <a:cubicBezTo>
                    <a:pt x="761586" y="4610100"/>
                    <a:pt x="232948" y="5472113"/>
                    <a:pt x="56736" y="5972175"/>
                  </a:cubicBezTo>
                  <a:cubicBezTo>
                    <a:pt x="-119476" y="6472237"/>
                    <a:pt x="171036" y="6915150"/>
                    <a:pt x="171036" y="6915150"/>
                  </a:cubicBezTo>
                  <a:lnTo>
                    <a:pt x="171036" y="6915150"/>
                  </a:lnTo>
                </a:path>
              </a:pathLst>
            </a:cu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600">
                <a:latin typeface="+mj-lt"/>
              </a:endParaRPr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9D6282CC-D430-4059-B83E-4361A845E135}"/>
                </a:ext>
              </a:extLst>
            </p:cNvPr>
            <p:cNvSpPr/>
            <p:nvPr/>
          </p:nvSpPr>
          <p:spPr>
            <a:xfrm>
              <a:off x="12012093" y="4000500"/>
              <a:ext cx="6047307" cy="7653972"/>
            </a:xfrm>
            <a:custGeom>
              <a:avLst/>
              <a:gdLst>
                <a:gd name="connsiteX0" fmla="*/ 5743575 w 5743575"/>
                <a:gd name="connsiteY0" fmla="*/ 0 h 7143750"/>
                <a:gd name="connsiteX1" fmla="*/ 3629025 w 5743575"/>
                <a:gd name="connsiteY1" fmla="*/ 942975 h 7143750"/>
                <a:gd name="connsiteX2" fmla="*/ 2571750 w 5743575"/>
                <a:gd name="connsiteY2" fmla="*/ 1971675 h 7143750"/>
                <a:gd name="connsiteX3" fmla="*/ 1285875 w 5743575"/>
                <a:gd name="connsiteY3" fmla="*/ 3886200 h 7143750"/>
                <a:gd name="connsiteX4" fmla="*/ 314325 w 5743575"/>
                <a:gd name="connsiteY4" fmla="*/ 6029325 h 7143750"/>
                <a:gd name="connsiteX5" fmla="*/ 0 w 5743575"/>
                <a:gd name="connsiteY5" fmla="*/ 7143750 h 714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3575" h="7143750">
                  <a:moveTo>
                    <a:pt x="5743575" y="0"/>
                  </a:moveTo>
                  <a:cubicBezTo>
                    <a:pt x="4950618" y="307181"/>
                    <a:pt x="4157662" y="614363"/>
                    <a:pt x="3629025" y="942975"/>
                  </a:cubicBezTo>
                  <a:cubicBezTo>
                    <a:pt x="3100388" y="1271587"/>
                    <a:pt x="2962275" y="1481137"/>
                    <a:pt x="2571750" y="1971675"/>
                  </a:cubicBezTo>
                  <a:cubicBezTo>
                    <a:pt x="2181225" y="2462213"/>
                    <a:pt x="1662113" y="3209925"/>
                    <a:pt x="1285875" y="3886200"/>
                  </a:cubicBezTo>
                  <a:cubicBezTo>
                    <a:pt x="909637" y="4562475"/>
                    <a:pt x="528637" y="5486400"/>
                    <a:pt x="314325" y="6029325"/>
                  </a:cubicBezTo>
                  <a:cubicBezTo>
                    <a:pt x="100013" y="6572250"/>
                    <a:pt x="50006" y="6858000"/>
                    <a:pt x="0" y="7143750"/>
                  </a:cubicBezTo>
                </a:path>
              </a:pathLst>
            </a:custGeom>
            <a:noFill/>
            <a:ln w="6350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600">
                <a:latin typeface="+mj-lt"/>
              </a:endParaRPr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E626C2C2-3BEA-4E10-83F4-844A73E5B7A4}"/>
                </a:ext>
              </a:extLst>
            </p:cNvPr>
            <p:cNvSpPr/>
            <p:nvPr/>
          </p:nvSpPr>
          <p:spPr>
            <a:xfrm flipH="1">
              <a:off x="18040349" y="4010025"/>
              <a:ext cx="5934680" cy="7143750"/>
            </a:xfrm>
            <a:custGeom>
              <a:avLst/>
              <a:gdLst>
                <a:gd name="connsiteX0" fmla="*/ 5743575 w 5743575"/>
                <a:gd name="connsiteY0" fmla="*/ 0 h 7143750"/>
                <a:gd name="connsiteX1" fmla="*/ 3629025 w 5743575"/>
                <a:gd name="connsiteY1" fmla="*/ 942975 h 7143750"/>
                <a:gd name="connsiteX2" fmla="*/ 2571750 w 5743575"/>
                <a:gd name="connsiteY2" fmla="*/ 1971675 h 7143750"/>
                <a:gd name="connsiteX3" fmla="*/ 1285875 w 5743575"/>
                <a:gd name="connsiteY3" fmla="*/ 3886200 h 7143750"/>
                <a:gd name="connsiteX4" fmla="*/ 314325 w 5743575"/>
                <a:gd name="connsiteY4" fmla="*/ 6029325 h 7143750"/>
                <a:gd name="connsiteX5" fmla="*/ 0 w 5743575"/>
                <a:gd name="connsiteY5" fmla="*/ 7143750 h 714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3575" h="7143750">
                  <a:moveTo>
                    <a:pt x="5743575" y="0"/>
                  </a:moveTo>
                  <a:cubicBezTo>
                    <a:pt x="4950618" y="307181"/>
                    <a:pt x="4157662" y="614363"/>
                    <a:pt x="3629025" y="942975"/>
                  </a:cubicBezTo>
                  <a:cubicBezTo>
                    <a:pt x="3100388" y="1271587"/>
                    <a:pt x="2962275" y="1481137"/>
                    <a:pt x="2571750" y="1971675"/>
                  </a:cubicBezTo>
                  <a:cubicBezTo>
                    <a:pt x="2181225" y="2462213"/>
                    <a:pt x="1662113" y="3209925"/>
                    <a:pt x="1285875" y="3886200"/>
                  </a:cubicBezTo>
                  <a:cubicBezTo>
                    <a:pt x="909637" y="4562475"/>
                    <a:pt x="528637" y="5486400"/>
                    <a:pt x="314325" y="6029325"/>
                  </a:cubicBezTo>
                  <a:cubicBezTo>
                    <a:pt x="100013" y="6572250"/>
                    <a:pt x="50006" y="6858000"/>
                    <a:pt x="0" y="7143750"/>
                  </a:cubicBezTo>
                </a:path>
              </a:pathLst>
            </a:custGeom>
            <a:noFill/>
            <a:ln w="6350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600">
                <a:latin typeface="+mj-lt"/>
              </a:endParaRPr>
            </a:p>
          </p:txBody>
        </p:sp>
        <p:pic>
          <p:nvPicPr>
            <p:cNvPr id="105" name="Imagem 104">
              <a:extLst>
                <a:ext uri="{FF2B5EF4-FFF2-40B4-BE49-F238E27FC236}">
                  <a16:creationId xmlns:a16="http://schemas.microsoft.com/office/drawing/2014/main" id="{54311528-B169-4602-8476-5384CA4B7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21971" y="2557833"/>
              <a:ext cx="1173238" cy="1173238"/>
            </a:xfrm>
            <a:prstGeom prst="rect">
              <a:avLst/>
            </a:prstGeom>
          </p:spPr>
        </p:pic>
      </p:grpSp>
      <p:pic>
        <p:nvPicPr>
          <p:cNvPr id="127" name="Imagem 126">
            <a:extLst>
              <a:ext uri="{FF2B5EF4-FFF2-40B4-BE49-F238E27FC236}">
                <a16:creationId xmlns:a16="http://schemas.microsoft.com/office/drawing/2014/main" id="{2910A2C5-8ED7-4814-8882-B8CB33EDC97F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375" y="10394658"/>
            <a:ext cx="765401" cy="765401"/>
          </a:xfrm>
          <a:prstGeom prst="rect">
            <a:avLst/>
          </a:pr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62785246-1430-4305-B0C7-6F6C035EDE48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750" y="10367116"/>
            <a:ext cx="765401" cy="765401"/>
          </a:xfrm>
          <a:prstGeom prst="rect">
            <a:avLst/>
          </a:prstGeom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7B45F91E-58F9-4D3B-A526-4B0AD7DDAC33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533" y="8940102"/>
            <a:ext cx="765401" cy="765401"/>
          </a:xfrm>
          <a:prstGeom prst="rect">
            <a:avLst/>
          </a:prstGeom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A6ECC806-5C6D-4C18-91DB-461F9C521DBA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831" y="7119472"/>
            <a:ext cx="765401" cy="765401"/>
          </a:xfrm>
          <a:prstGeom prst="rect">
            <a:avLst/>
          </a:prstGeom>
        </p:spPr>
      </p:pic>
      <p:pic>
        <p:nvPicPr>
          <p:cNvPr id="131" name="Imagem 130">
            <a:extLst>
              <a:ext uri="{FF2B5EF4-FFF2-40B4-BE49-F238E27FC236}">
                <a16:creationId xmlns:a16="http://schemas.microsoft.com/office/drawing/2014/main" id="{F194971A-49D0-498C-AFE3-1A882C472331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4737" y="10535484"/>
            <a:ext cx="765401" cy="765401"/>
          </a:xfrm>
          <a:prstGeom prst="rect">
            <a:avLst/>
          </a:prstGeom>
        </p:spPr>
      </p:pic>
      <p:grpSp>
        <p:nvGrpSpPr>
          <p:cNvPr id="132" name="Agrupar 131">
            <a:extLst>
              <a:ext uri="{FF2B5EF4-FFF2-40B4-BE49-F238E27FC236}">
                <a16:creationId xmlns:a16="http://schemas.microsoft.com/office/drawing/2014/main" id="{349CA14D-2318-496E-9746-1922411CA6B0}"/>
              </a:ext>
            </a:extLst>
          </p:cNvPr>
          <p:cNvGrpSpPr>
            <a:grpSpLocks noChangeAspect="1"/>
          </p:cNvGrpSpPr>
          <p:nvPr/>
        </p:nvGrpSpPr>
        <p:grpSpPr>
          <a:xfrm>
            <a:off x="15531129" y="2895092"/>
            <a:ext cx="2746750" cy="1292124"/>
            <a:chOff x="1047205" y="3753693"/>
            <a:chExt cx="4021518" cy="1891799"/>
          </a:xfrm>
        </p:grpSpPr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93FD0C72-D4B2-4687-9F74-46A817BC0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205" y="3784262"/>
              <a:ext cx="1800000" cy="1800000"/>
            </a:xfrm>
            <a:prstGeom prst="rect">
              <a:avLst/>
            </a:prstGeom>
          </p:spPr>
        </p:pic>
        <p:pic>
          <p:nvPicPr>
            <p:cNvPr id="134" name="Imagem 133">
              <a:extLst>
                <a:ext uri="{FF2B5EF4-FFF2-40B4-BE49-F238E27FC236}">
                  <a16:creationId xmlns:a16="http://schemas.microsoft.com/office/drawing/2014/main" id="{0325036E-BD37-4C06-9D0E-36B5D151F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723" y="3830252"/>
              <a:ext cx="1800000" cy="1800000"/>
            </a:xfrm>
            <a:prstGeom prst="rect">
              <a:avLst/>
            </a:prstGeom>
          </p:spPr>
        </p:pic>
        <p:pic>
          <p:nvPicPr>
            <p:cNvPr id="135" name="Imagem 134">
              <a:extLst>
                <a:ext uri="{FF2B5EF4-FFF2-40B4-BE49-F238E27FC236}">
                  <a16:creationId xmlns:a16="http://schemas.microsoft.com/office/drawing/2014/main" id="{FF77F6D7-3BA9-4688-BCB5-A73B480AF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4416" y="3845492"/>
              <a:ext cx="1800000" cy="1800000"/>
            </a:xfrm>
            <a:prstGeom prst="rect">
              <a:avLst/>
            </a:prstGeom>
          </p:spPr>
        </p:pic>
        <p:pic>
          <p:nvPicPr>
            <p:cNvPr id="136" name="Imagem 135">
              <a:extLst>
                <a:ext uri="{FF2B5EF4-FFF2-40B4-BE49-F238E27FC236}">
                  <a16:creationId xmlns:a16="http://schemas.microsoft.com/office/drawing/2014/main" id="{306A2277-44B7-456C-AA63-706C9B92F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348" y="3795951"/>
              <a:ext cx="1253064" cy="1253064"/>
            </a:xfrm>
            <a:prstGeom prst="rect">
              <a:avLst/>
            </a:prstGeom>
          </p:spPr>
        </p:pic>
        <p:pic>
          <p:nvPicPr>
            <p:cNvPr id="137" name="Imagem 136">
              <a:extLst>
                <a:ext uri="{FF2B5EF4-FFF2-40B4-BE49-F238E27FC236}">
                  <a16:creationId xmlns:a16="http://schemas.microsoft.com/office/drawing/2014/main" id="{D504E281-D27C-4CE6-AD38-8CB1B2D83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4641" y="3883868"/>
              <a:ext cx="1159200" cy="1159200"/>
            </a:xfrm>
            <a:prstGeom prst="rect">
              <a:avLst/>
            </a:prstGeom>
          </p:spPr>
        </p:pic>
        <p:pic>
          <p:nvPicPr>
            <p:cNvPr id="139" name="Imagem 138">
              <a:extLst>
                <a:ext uri="{FF2B5EF4-FFF2-40B4-BE49-F238E27FC236}">
                  <a16:creationId xmlns:a16="http://schemas.microsoft.com/office/drawing/2014/main" id="{8B073FA9-2BE5-4291-B523-FD7410EF6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069" y="3795951"/>
              <a:ext cx="1360557" cy="1360557"/>
            </a:xfrm>
            <a:prstGeom prst="rect">
              <a:avLst/>
            </a:prstGeom>
          </p:spPr>
        </p:pic>
        <p:pic>
          <p:nvPicPr>
            <p:cNvPr id="140" name="Imagem 139">
              <a:extLst>
                <a:ext uri="{FF2B5EF4-FFF2-40B4-BE49-F238E27FC236}">
                  <a16:creationId xmlns:a16="http://schemas.microsoft.com/office/drawing/2014/main" id="{3A274C03-E3DC-4E8D-BD9C-34B535DF6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139" y="3755888"/>
              <a:ext cx="1338377" cy="1338376"/>
            </a:xfrm>
            <a:prstGeom prst="rect">
              <a:avLst/>
            </a:prstGeom>
          </p:spPr>
        </p:pic>
        <p:pic>
          <p:nvPicPr>
            <p:cNvPr id="141" name="Imagem 140">
              <a:extLst>
                <a:ext uri="{FF2B5EF4-FFF2-40B4-BE49-F238E27FC236}">
                  <a16:creationId xmlns:a16="http://schemas.microsoft.com/office/drawing/2014/main" id="{43CE6E7E-BE10-4569-8D5D-7665FFF68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1079" y="3773215"/>
              <a:ext cx="1338479" cy="1338480"/>
            </a:xfrm>
            <a:prstGeom prst="rect">
              <a:avLst/>
            </a:prstGeom>
          </p:spPr>
        </p:pic>
        <p:pic>
          <p:nvPicPr>
            <p:cNvPr id="142" name="Imagem 141">
              <a:extLst>
                <a:ext uri="{FF2B5EF4-FFF2-40B4-BE49-F238E27FC236}">
                  <a16:creationId xmlns:a16="http://schemas.microsoft.com/office/drawing/2014/main" id="{54B79082-8CE6-4962-8889-1208FCE45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542" y="3753693"/>
              <a:ext cx="1338479" cy="1338481"/>
            </a:xfrm>
            <a:prstGeom prst="rect">
              <a:avLst/>
            </a:prstGeom>
          </p:spPr>
        </p:pic>
      </p:grp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85AD8127-A7D1-42C0-86C6-55D7351373F8}"/>
              </a:ext>
            </a:extLst>
          </p:cNvPr>
          <p:cNvSpPr/>
          <p:nvPr/>
        </p:nvSpPr>
        <p:spPr>
          <a:xfrm>
            <a:off x="14932492" y="4173286"/>
            <a:ext cx="4021518" cy="64894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600" b="1" dirty="0">
                <a:solidFill>
                  <a:srgbClr val="484C4D"/>
                </a:solidFill>
              </a:rPr>
              <a:t>Desenvolvedores</a:t>
            </a:r>
          </a:p>
        </p:txBody>
      </p:sp>
      <p:cxnSp>
        <p:nvCxnSpPr>
          <p:cNvPr id="144" name="Conector: Angulado 80">
            <a:extLst>
              <a:ext uri="{FF2B5EF4-FFF2-40B4-BE49-F238E27FC236}">
                <a16:creationId xmlns:a16="http://schemas.microsoft.com/office/drawing/2014/main" id="{DDB1BA47-BB24-4D2E-BC04-F7C433E1109D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17132647" y="4675706"/>
            <a:ext cx="1" cy="551334"/>
          </a:xfrm>
          <a:prstGeom prst="straightConnector1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24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503866" y="2086965"/>
            <a:ext cx="620819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4777F9D-8A86-41F2-8058-D8FD959F4903}"/>
              </a:ext>
            </a:extLst>
          </p:cNvPr>
          <p:cNvGrpSpPr>
            <a:grpSpLocks noChangeAspect="1"/>
          </p:cNvGrpSpPr>
          <p:nvPr/>
        </p:nvGrpSpPr>
        <p:grpSpPr>
          <a:xfrm>
            <a:off x="561754" y="3086291"/>
            <a:ext cx="9803625" cy="9328162"/>
            <a:chOff x="904692" y="2619883"/>
            <a:chExt cx="10783988" cy="10260978"/>
          </a:xfrm>
        </p:grpSpPr>
        <p:grpSp>
          <p:nvGrpSpPr>
            <p:cNvPr id="1045" name="Agrupar 1044">
              <a:extLst>
                <a:ext uri="{FF2B5EF4-FFF2-40B4-BE49-F238E27FC236}">
                  <a16:creationId xmlns:a16="http://schemas.microsoft.com/office/drawing/2014/main" id="{CF2E427E-FA60-448F-BD87-F334BCC535A8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87349"/>
              <a:chOff x="6144297" y="5902688"/>
              <a:chExt cx="2125509" cy="2087349"/>
            </a:xfrm>
          </p:grpSpPr>
          <p:grpSp>
            <p:nvGrpSpPr>
              <p:cNvPr id="1041" name="Agrupar 1040">
                <a:extLst>
                  <a:ext uri="{FF2B5EF4-FFF2-40B4-BE49-F238E27FC236}">
                    <a16:creationId xmlns:a16="http://schemas.microsoft.com/office/drawing/2014/main" id="{76A9AD52-D35B-4183-820B-562F359B40DD}"/>
                  </a:ext>
                </a:extLst>
              </p:cNvPr>
              <p:cNvGrpSpPr/>
              <p:nvPr/>
            </p:nvGrpSpPr>
            <p:grpSpPr>
              <a:xfrm>
                <a:off x="6144297" y="5902688"/>
                <a:ext cx="2125509" cy="2034892"/>
                <a:chOff x="6144297" y="5902688"/>
                <a:chExt cx="2125509" cy="2034892"/>
              </a:xfrm>
            </p:grpSpPr>
            <p:sp>
              <p:nvSpPr>
                <p:cNvPr id="209" name="Shape 1838">
                  <a:extLst>
                    <a:ext uri="{FF2B5EF4-FFF2-40B4-BE49-F238E27FC236}">
                      <a16:creationId xmlns:a16="http://schemas.microsoft.com/office/drawing/2014/main" id="{B9790528-773D-4299-B73E-8C8E9C0C55DD}"/>
                    </a:ext>
                  </a:extLst>
                </p:cNvPr>
                <p:cNvSpPr/>
                <p:nvPr/>
              </p:nvSpPr>
              <p:spPr>
                <a:xfrm>
                  <a:off x="6144297" y="5902688"/>
                  <a:ext cx="1899830" cy="1847685"/>
                </a:xfrm>
                <a:custGeom>
                  <a:avLst/>
                  <a:gdLst>
                    <a:gd name="connsiteX0" fmla="*/ 109311 w 120000"/>
                    <a:gd name="connsiteY0" fmla="*/ 102094 h 102260"/>
                    <a:gd name="connsiteX1" fmla="*/ 438 w 120000"/>
                    <a:gd name="connsiteY1" fmla="*/ 0 h 102260"/>
                    <a:gd name="connsiteX2" fmla="*/ 12961 w 120000"/>
                    <a:gd name="connsiteY2" fmla="*/ 15177 h 102260"/>
                    <a:gd name="connsiteX3" fmla="*/ 0 w 120000"/>
                    <a:gd name="connsiteY3" fmla="*/ 30894 h 102260"/>
                    <a:gd name="connsiteX4" fmla="*/ 74122 w 120000"/>
                    <a:gd name="connsiteY4" fmla="*/ 102094 h 102260"/>
                    <a:gd name="connsiteX5" fmla="*/ 63433 w 120000"/>
                    <a:gd name="connsiteY5" fmla="*/ 102094 h 102260"/>
                    <a:gd name="connsiteX6" fmla="*/ 93439 w 120000"/>
                    <a:gd name="connsiteY6" fmla="*/ 102260 h 102260"/>
                    <a:gd name="connsiteX7" fmla="*/ 120000 w 120000"/>
                    <a:gd name="connsiteY7" fmla="*/ 102094 h 102260"/>
                    <a:gd name="connsiteX8" fmla="*/ 109311 w 120000"/>
                    <a:gd name="connsiteY8" fmla="*/ 102094 h 10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00" h="102260" extrusionOk="0">
                      <a:moveTo>
                        <a:pt x="109311" y="102094"/>
                      </a:moveTo>
                      <a:cubicBezTo>
                        <a:pt x="109311" y="47911"/>
                        <a:pt x="61250" y="3566"/>
                        <a:pt x="438" y="0"/>
                      </a:cubicBezTo>
                      <a:lnTo>
                        <a:pt x="12961" y="15177"/>
                      </a:lnTo>
                      <a:lnTo>
                        <a:pt x="0" y="30894"/>
                      </a:lnTo>
                      <a:cubicBezTo>
                        <a:pt x="41561" y="34200"/>
                        <a:pt x="74122" y="64811"/>
                        <a:pt x="74122" y="102094"/>
                      </a:cubicBezTo>
                      <a:lnTo>
                        <a:pt x="63433" y="102094"/>
                      </a:lnTo>
                      <a:lnTo>
                        <a:pt x="93439" y="102260"/>
                      </a:lnTo>
                      <a:lnTo>
                        <a:pt x="120000" y="102094"/>
                      </a:lnTo>
                      <a:lnTo>
                        <a:pt x="109311" y="102094"/>
                      </a:lnTo>
                      <a:close/>
                    </a:path>
                  </a:pathLst>
                </a:custGeom>
                <a:solidFill>
                  <a:srgbClr val="26DE81"/>
                </a:solidFill>
                <a:ln w="12700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38100" tIns="38100" rIns="38100" bIns="381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  <a:sym typeface="Calibri"/>
                    <a:rtl val="0"/>
                  </a:endParaRPr>
                </a:p>
              </p:txBody>
            </p:sp>
            <p:sp>
              <p:nvSpPr>
                <p:cNvPr id="1039" name="Seta: para a Direita 1038">
                  <a:extLst>
                    <a:ext uri="{FF2B5EF4-FFF2-40B4-BE49-F238E27FC236}">
                      <a16:creationId xmlns:a16="http://schemas.microsoft.com/office/drawing/2014/main" id="{F0F5F47D-829E-48E9-AB6C-00DFA01ABA73}"/>
                    </a:ext>
                  </a:extLst>
                </p:cNvPr>
                <p:cNvSpPr/>
                <p:nvPr/>
              </p:nvSpPr>
              <p:spPr>
                <a:xfrm>
                  <a:off x="7328400" y="7246435"/>
                  <a:ext cx="941406" cy="691145"/>
                </a:xfrm>
                <a:prstGeom prst="rightArrow">
                  <a:avLst/>
                </a:prstGeom>
                <a:solidFill>
                  <a:srgbClr val="26DE8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1044" name="Retângulo 1043">
                <a:extLst>
                  <a:ext uri="{FF2B5EF4-FFF2-40B4-BE49-F238E27FC236}">
                    <a16:creationId xmlns:a16="http://schemas.microsoft.com/office/drawing/2014/main" id="{188EEAD5-DC79-4735-8E93-C42695D7CBB2}"/>
                  </a:ext>
                </a:extLst>
              </p:cNvPr>
              <p:cNvSpPr/>
              <p:nvPr/>
            </p:nvSpPr>
            <p:spPr>
              <a:xfrm rot="2862410">
                <a:off x="5812337" y="6555126"/>
                <a:ext cx="1854926" cy="1014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Validação</a:t>
                </a:r>
              </a:p>
            </p:txBody>
          </p:sp>
        </p:grpSp>
        <p:grpSp>
          <p:nvGrpSpPr>
            <p:cNvPr id="1046" name="Agrupar 1045">
              <a:extLst>
                <a:ext uri="{FF2B5EF4-FFF2-40B4-BE49-F238E27FC236}">
                  <a16:creationId xmlns:a16="http://schemas.microsoft.com/office/drawing/2014/main" id="{2EFB26C1-8C8B-4521-84D9-113B8CEFCE4B}"/>
                </a:ext>
              </a:extLst>
            </p:cNvPr>
            <p:cNvGrpSpPr/>
            <p:nvPr/>
          </p:nvGrpSpPr>
          <p:grpSpPr>
            <a:xfrm>
              <a:off x="5685221" y="7864016"/>
              <a:ext cx="2188934" cy="1899815"/>
              <a:chOff x="5685221" y="7864016"/>
              <a:chExt cx="2188934" cy="1899815"/>
            </a:xfrm>
          </p:grpSpPr>
          <p:sp>
            <p:nvSpPr>
              <p:cNvPr id="208" name="Shape 1837">
                <a:extLst>
                  <a:ext uri="{FF2B5EF4-FFF2-40B4-BE49-F238E27FC236}">
                    <a16:creationId xmlns:a16="http://schemas.microsoft.com/office/drawing/2014/main" id="{696AFC93-A800-498F-8688-4EE66517C7AE}"/>
                  </a:ext>
                </a:extLst>
              </p:cNvPr>
              <p:cNvSpPr/>
              <p:nvPr/>
            </p:nvSpPr>
            <p:spPr>
              <a:xfrm>
                <a:off x="5712256" y="7864016"/>
                <a:ext cx="2161899" cy="189981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4777" y="12961"/>
                    </a:moveTo>
                    <a:lnTo>
                      <a:pt x="89016" y="0"/>
                    </a:lnTo>
                    <a:cubicBezTo>
                      <a:pt x="85711" y="41433"/>
                      <a:pt x="55188" y="73916"/>
                      <a:pt x="17961" y="74122"/>
                    </a:cubicBezTo>
                    <a:lnTo>
                      <a:pt x="17961" y="63433"/>
                    </a:lnTo>
                    <a:lnTo>
                      <a:pt x="0" y="91716"/>
                    </a:lnTo>
                    <a:lnTo>
                      <a:pt x="17961" y="120000"/>
                    </a:lnTo>
                    <a:lnTo>
                      <a:pt x="17961" y="109311"/>
                    </a:lnTo>
                    <a:cubicBezTo>
                      <a:pt x="72138" y="109100"/>
                      <a:pt x="116427" y="61122"/>
                      <a:pt x="120000" y="444"/>
                    </a:cubicBezTo>
                    <a:cubicBezTo>
                      <a:pt x="120000" y="444"/>
                      <a:pt x="104777" y="12961"/>
                      <a:pt x="104777" y="12961"/>
                    </a:cubicBezTo>
                    <a:close/>
                  </a:path>
                </a:pathLst>
              </a:custGeom>
              <a:solidFill>
                <a:srgbClr val="FC5C65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249" name="Retângulo 248">
                <a:extLst>
                  <a:ext uri="{FF2B5EF4-FFF2-40B4-BE49-F238E27FC236}">
                    <a16:creationId xmlns:a16="http://schemas.microsoft.com/office/drawing/2014/main" id="{AA27C1E0-93D9-4F7B-A050-F4E02783B966}"/>
                  </a:ext>
                </a:extLst>
              </p:cNvPr>
              <p:cNvSpPr/>
              <p:nvPr/>
            </p:nvSpPr>
            <p:spPr>
              <a:xfrm rot="19159799">
                <a:off x="5685221" y="7934064"/>
                <a:ext cx="1854926" cy="12486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Design</a:t>
                </a:r>
              </a:p>
            </p:txBody>
          </p:sp>
        </p:grpSp>
        <p:grpSp>
          <p:nvGrpSpPr>
            <p:cNvPr id="1047" name="Agrupar 1046">
              <a:extLst>
                <a:ext uri="{FF2B5EF4-FFF2-40B4-BE49-F238E27FC236}">
                  <a16:creationId xmlns:a16="http://schemas.microsoft.com/office/drawing/2014/main" id="{1F3409E3-60AF-4AEF-9FAE-A3494C9D3D56}"/>
                </a:ext>
              </a:extLst>
            </p:cNvPr>
            <p:cNvGrpSpPr/>
            <p:nvPr/>
          </p:nvGrpSpPr>
          <p:grpSpPr>
            <a:xfrm>
              <a:off x="4011523" y="7425117"/>
              <a:ext cx="1905781" cy="2168641"/>
              <a:chOff x="4011523" y="7425117"/>
              <a:chExt cx="1905781" cy="2168641"/>
            </a:xfrm>
          </p:grpSpPr>
          <p:sp>
            <p:nvSpPr>
              <p:cNvPr id="207" name="Shape 1836">
                <a:extLst>
                  <a:ext uri="{FF2B5EF4-FFF2-40B4-BE49-F238E27FC236}">
                    <a16:creationId xmlns:a16="http://schemas.microsoft.com/office/drawing/2014/main" id="{C08B33E4-2C37-4933-8524-71CC2186D37E}"/>
                  </a:ext>
                </a:extLst>
              </p:cNvPr>
              <p:cNvSpPr/>
              <p:nvPr/>
            </p:nvSpPr>
            <p:spPr>
              <a:xfrm>
                <a:off x="4011523" y="7425117"/>
                <a:ext cx="1905781" cy="216864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7105" y="104800"/>
                    </a:moveTo>
                    <a:lnTo>
                      <a:pt x="120000" y="89116"/>
                    </a:lnTo>
                    <a:cubicBezTo>
                      <a:pt x="78388" y="85966"/>
                      <a:pt x="45733" y="55288"/>
                      <a:pt x="45733" y="17905"/>
                    </a:cubicBezTo>
                    <a:lnTo>
                      <a:pt x="56388" y="17905"/>
                    </a:lnTo>
                    <a:lnTo>
                      <a:pt x="28194" y="0"/>
                    </a:lnTo>
                    <a:lnTo>
                      <a:pt x="0" y="17905"/>
                    </a:lnTo>
                    <a:lnTo>
                      <a:pt x="10655" y="17905"/>
                    </a:lnTo>
                    <a:cubicBezTo>
                      <a:pt x="10655" y="72200"/>
                      <a:pt x="58788" y="116611"/>
                      <a:pt x="119600" y="120000"/>
                    </a:cubicBezTo>
                    <a:cubicBezTo>
                      <a:pt x="119600" y="120000"/>
                      <a:pt x="107105" y="104800"/>
                      <a:pt x="107105" y="104800"/>
                    </a:cubicBezTo>
                    <a:close/>
                  </a:path>
                </a:pathLst>
              </a:custGeom>
              <a:solidFill>
                <a:srgbClr val="FD9644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250" name="Retângulo 249">
                <a:extLst>
                  <a:ext uri="{FF2B5EF4-FFF2-40B4-BE49-F238E27FC236}">
                    <a16:creationId xmlns:a16="http://schemas.microsoft.com/office/drawing/2014/main" id="{672AC6DA-7E3D-4814-B83D-BE05FE8E4C1B}"/>
                  </a:ext>
                </a:extLst>
              </p:cNvPr>
              <p:cNvSpPr/>
              <p:nvPr/>
            </p:nvSpPr>
            <p:spPr>
              <a:xfrm rot="3030916">
                <a:off x="4248400" y="7973631"/>
                <a:ext cx="1854926" cy="97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Simulação</a:t>
                </a:r>
              </a:p>
            </p:txBody>
          </p:sp>
        </p:grpSp>
        <p:grpSp>
          <p:nvGrpSpPr>
            <p:cNvPr id="1048" name="Agrupar 1047">
              <a:extLst>
                <a:ext uri="{FF2B5EF4-FFF2-40B4-BE49-F238E27FC236}">
                  <a16:creationId xmlns:a16="http://schemas.microsoft.com/office/drawing/2014/main" id="{0B771826-DDBB-445D-9399-D27A25CA605E}"/>
                </a:ext>
              </a:extLst>
            </p:cNvPr>
            <p:cNvGrpSpPr/>
            <p:nvPr/>
          </p:nvGrpSpPr>
          <p:grpSpPr>
            <a:xfrm>
              <a:off x="4182968" y="5724385"/>
              <a:ext cx="2168227" cy="1899822"/>
              <a:chOff x="4182968" y="5724385"/>
              <a:chExt cx="2168227" cy="1899822"/>
            </a:xfrm>
          </p:grpSpPr>
          <p:sp>
            <p:nvSpPr>
              <p:cNvPr id="210" name="Shape 1839">
                <a:extLst>
                  <a:ext uri="{FF2B5EF4-FFF2-40B4-BE49-F238E27FC236}">
                    <a16:creationId xmlns:a16="http://schemas.microsoft.com/office/drawing/2014/main" id="{D6662FD2-CABE-4630-9ABB-DAD51D5175A7}"/>
                  </a:ext>
                </a:extLst>
              </p:cNvPr>
              <p:cNvSpPr/>
              <p:nvPr/>
            </p:nvSpPr>
            <p:spPr>
              <a:xfrm>
                <a:off x="4182968" y="5724385"/>
                <a:ext cx="2168227" cy="189982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28283"/>
                    </a:moveTo>
                    <a:lnTo>
                      <a:pt x="102094" y="0"/>
                    </a:lnTo>
                    <a:lnTo>
                      <a:pt x="102094" y="10688"/>
                    </a:lnTo>
                    <a:cubicBezTo>
                      <a:pt x="47911" y="10688"/>
                      <a:pt x="3572" y="58750"/>
                      <a:pt x="0" y="119555"/>
                    </a:cubicBezTo>
                    <a:lnTo>
                      <a:pt x="15177" y="107038"/>
                    </a:lnTo>
                    <a:lnTo>
                      <a:pt x="30894" y="120000"/>
                    </a:lnTo>
                    <a:cubicBezTo>
                      <a:pt x="34200" y="78438"/>
                      <a:pt x="64811" y="45872"/>
                      <a:pt x="102094" y="45872"/>
                    </a:cubicBezTo>
                    <a:lnTo>
                      <a:pt x="102094" y="56566"/>
                    </a:lnTo>
                    <a:cubicBezTo>
                      <a:pt x="102094" y="56566"/>
                      <a:pt x="120000" y="28283"/>
                      <a:pt x="120000" y="28283"/>
                    </a:cubicBezTo>
                    <a:close/>
                  </a:path>
                </a:pathLst>
              </a:custGeom>
              <a:solidFill>
                <a:srgbClr val="FED330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251" name="Retângulo 250">
                <a:extLst>
                  <a:ext uri="{FF2B5EF4-FFF2-40B4-BE49-F238E27FC236}">
                    <a16:creationId xmlns:a16="http://schemas.microsoft.com/office/drawing/2014/main" id="{230994E8-6092-42C9-9E2F-DF8A11162FCE}"/>
                  </a:ext>
                </a:extLst>
              </p:cNvPr>
              <p:cNvSpPr/>
              <p:nvPr/>
            </p:nvSpPr>
            <p:spPr>
              <a:xfrm rot="19021088">
                <a:off x="4432231" y="6500922"/>
                <a:ext cx="1854926" cy="97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Feedback</a:t>
                </a:r>
              </a:p>
            </p:txBody>
          </p:sp>
        </p:grpSp>
        <p:grpSp>
          <p:nvGrpSpPr>
            <p:cNvPr id="1050" name="Agrupar 1049">
              <a:extLst>
                <a:ext uri="{FF2B5EF4-FFF2-40B4-BE49-F238E27FC236}">
                  <a16:creationId xmlns:a16="http://schemas.microsoft.com/office/drawing/2014/main" id="{DE866077-EA9A-47CF-9B58-6B7A14C5E7A2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grpSp>
            <p:nvGrpSpPr>
              <p:cNvPr id="1042" name="Agrupar 1041">
                <a:extLst>
                  <a:ext uri="{FF2B5EF4-FFF2-40B4-BE49-F238E27FC236}">
                    <a16:creationId xmlns:a16="http://schemas.microsoft.com/office/drawing/2014/main" id="{2F7C6E58-7D15-45EE-9DC8-4D2F2F087925}"/>
                  </a:ext>
                </a:extLst>
              </p:cNvPr>
              <p:cNvGrpSpPr/>
              <p:nvPr/>
            </p:nvGrpSpPr>
            <p:grpSpPr>
              <a:xfrm>
                <a:off x="2627301" y="4367458"/>
                <a:ext cx="7285029" cy="3582123"/>
                <a:chOff x="2627301" y="4367458"/>
                <a:chExt cx="7285029" cy="3582123"/>
              </a:xfrm>
            </p:grpSpPr>
            <p:sp>
              <p:nvSpPr>
                <p:cNvPr id="213" name="Shape 1725">
                  <a:extLst>
                    <a:ext uri="{FF2B5EF4-FFF2-40B4-BE49-F238E27FC236}">
                      <a16:creationId xmlns:a16="http://schemas.microsoft.com/office/drawing/2014/main" id="{8D61C490-C008-4FE1-B511-20E5A317D06D}"/>
                    </a:ext>
                  </a:extLst>
                </p:cNvPr>
                <p:cNvSpPr/>
                <p:nvPr/>
              </p:nvSpPr>
              <p:spPr>
                <a:xfrm rot="5400000">
                  <a:off x="4476546" y="2518213"/>
                  <a:ext cx="3394915" cy="7093406"/>
                </a:xfrm>
                <a:custGeom>
                  <a:avLst/>
                  <a:gdLst>
                    <a:gd name="connsiteX0" fmla="*/ 84605 w 102127"/>
                    <a:gd name="connsiteY0" fmla="*/ 111466 h 120000"/>
                    <a:gd name="connsiteX1" fmla="*/ 95916 w 102127"/>
                    <a:gd name="connsiteY1" fmla="*/ 102666 h 120000"/>
                    <a:gd name="connsiteX2" fmla="*/ 30772 w 102127"/>
                    <a:gd name="connsiteY2" fmla="*/ 62688 h 120000"/>
                    <a:gd name="connsiteX3" fmla="*/ 102127 w 102127"/>
                    <a:gd name="connsiteY3" fmla="*/ 22561 h 120000"/>
                    <a:gd name="connsiteX4" fmla="*/ 102127 w 102127"/>
                    <a:gd name="connsiteY4" fmla="*/ 27816 h 120000"/>
                    <a:gd name="connsiteX5" fmla="*/ 101536 w 102127"/>
                    <a:gd name="connsiteY5" fmla="*/ 13911 h 120000"/>
                    <a:gd name="connsiteX6" fmla="*/ 102127 w 102127"/>
                    <a:gd name="connsiteY6" fmla="*/ 0 h 120000"/>
                    <a:gd name="connsiteX7" fmla="*/ 102127 w 102127"/>
                    <a:gd name="connsiteY7" fmla="*/ 5255 h 120000"/>
                    <a:gd name="connsiteX8" fmla="*/ 0 w 102127"/>
                    <a:gd name="connsiteY8" fmla="*/ 62688 h 120000"/>
                    <a:gd name="connsiteX9" fmla="*/ 95572 w 102127"/>
                    <a:gd name="connsiteY9" fmla="*/ 120000 h 120000"/>
                    <a:gd name="connsiteX10" fmla="*/ 84605 w 102127"/>
                    <a:gd name="connsiteY10" fmla="*/ 111466 h 1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2127" h="120000" extrusionOk="0">
                      <a:moveTo>
                        <a:pt x="84605" y="111466"/>
                      </a:moveTo>
                      <a:lnTo>
                        <a:pt x="95916" y="102666"/>
                      </a:lnTo>
                      <a:cubicBezTo>
                        <a:pt x="59416" y="100894"/>
                        <a:pt x="30772" y="83672"/>
                        <a:pt x="30772" y="62688"/>
                      </a:cubicBezTo>
                      <a:cubicBezTo>
                        <a:pt x="30772" y="40527"/>
                        <a:pt x="62716" y="22561"/>
                        <a:pt x="102127" y="22561"/>
                      </a:cubicBezTo>
                      <a:lnTo>
                        <a:pt x="102127" y="27816"/>
                      </a:lnTo>
                      <a:lnTo>
                        <a:pt x="101536" y="13911"/>
                      </a:lnTo>
                      <a:lnTo>
                        <a:pt x="102127" y="0"/>
                      </a:lnTo>
                      <a:lnTo>
                        <a:pt x="102127" y="5255"/>
                      </a:lnTo>
                      <a:cubicBezTo>
                        <a:pt x="45722" y="5255"/>
                        <a:pt x="0" y="30966"/>
                        <a:pt x="0" y="62688"/>
                      </a:cubicBezTo>
                      <a:cubicBezTo>
                        <a:pt x="0" y="93166"/>
                        <a:pt x="42222" y="118100"/>
                        <a:pt x="95572" y="120000"/>
                      </a:cubicBezTo>
                      <a:lnTo>
                        <a:pt x="84605" y="111466"/>
                      </a:lnTo>
                      <a:close/>
                    </a:path>
                  </a:pathLst>
                </a:custGeom>
                <a:solidFill>
                  <a:srgbClr val="A55EEA"/>
                </a:solidFill>
                <a:ln w="12700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38100" tIns="38100" rIns="38100" bIns="381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  <a:sym typeface="Calibri"/>
                    <a:rtl val="0"/>
                  </a:endParaRPr>
                </a:p>
              </p:txBody>
            </p:sp>
            <p:sp>
              <p:nvSpPr>
                <p:cNvPr id="242" name="Seta: para a Direita 241">
                  <a:extLst>
                    <a:ext uri="{FF2B5EF4-FFF2-40B4-BE49-F238E27FC236}">
                      <a16:creationId xmlns:a16="http://schemas.microsoft.com/office/drawing/2014/main" id="{A4BF6C92-D5AF-48F6-9F04-AF61C11FB100}"/>
                    </a:ext>
                  </a:extLst>
                </p:cNvPr>
                <p:cNvSpPr/>
                <p:nvPr/>
              </p:nvSpPr>
              <p:spPr>
                <a:xfrm>
                  <a:off x="8386556" y="7258436"/>
                  <a:ext cx="1525774" cy="691145"/>
                </a:xfrm>
                <a:prstGeom prst="rightArrow">
                  <a:avLst/>
                </a:prstGeom>
                <a:solidFill>
                  <a:srgbClr val="A55EEA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252" name="Retângulo 251">
                <a:extLst>
                  <a:ext uri="{FF2B5EF4-FFF2-40B4-BE49-F238E27FC236}">
                    <a16:creationId xmlns:a16="http://schemas.microsoft.com/office/drawing/2014/main" id="{078013AA-851E-4519-9726-5B0D88C1FDD6}"/>
                  </a:ext>
                </a:extLst>
              </p:cNvPr>
              <p:cNvSpPr/>
              <p:nvPr/>
            </p:nvSpPr>
            <p:spPr>
              <a:xfrm>
                <a:off x="5087097" y="4963130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Teste</a:t>
                </a:r>
              </a:p>
            </p:txBody>
          </p:sp>
        </p:grpSp>
        <p:grpSp>
          <p:nvGrpSpPr>
            <p:cNvPr id="1049" name="Agrupar 1048">
              <a:extLst>
                <a:ext uri="{FF2B5EF4-FFF2-40B4-BE49-F238E27FC236}">
                  <a16:creationId xmlns:a16="http://schemas.microsoft.com/office/drawing/2014/main" id="{70056DA0-3819-49F1-9221-E6BF02312B96}"/>
                </a:ext>
              </a:extLst>
            </p:cNvPr>
            <p:cNvGrpSpPr/>
            <p:nvPr/>
          </p:nvGrpSpPr>
          <p:grpSpPr>
            <a:xfrm>
              <a:off x="2313284" y="7188006"/>
              <a:ext cx="7092630" cy="3977439"/>
              <a:chOff x="2313284" y="7188006"/>
              <a:chExt cx="7092630" cy="3977439"/>
            </a:xfrm>
          </p:grpSpPr>
          <p:sp>
            <p:nvSpPr>
              <p:cNvPr id="212" name="Shape 1724">
                <a:extLst>
                  <a:ext uri="{FF2B5EF4-FFF2-40B4-BE49-F238E27FC236}">
                    <a16:creationId xmlns:a16="http://schemas.microsoft.com/office/drawing/2014/main" id="{F1FF8982-3E12-4E69-B197-299D77C7D498}"/>
                  </a:ext>
                </a:extLst>
              </p:cNvPr>
              <p:cNvSpPr/>
              <p:nvPr/>
            </p:nvSpPr>
            <p:spPr>
              <a:xfrm rot="5400000">
                <a:off x="3870879" y="5630411"/>
                <a:ext cx="3977439" cy="709263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4516" y="0"/>
                    </a:moveTo>
                    <a:lnTo>
                      <a:pt x="35494" y="8522"/>
                    </a:lnTo>
                    <a:lnTo>
                      <a:pt x="24133" y="17338"/>
                    </a:lnTo>
                    <a:cubicBezTo>
                      <a:pt x="60583" y="19200"/>
                      <a:pt x="89138" y="36377"/>
                      <a:pt x="89138" y="57305"/>
                    </a:cubicBezTo>
                    <a:cubicBezTo>
                      <a:pt x="89138" y="79405"/>
                      <a:pt x="57288" y="97327"/>
                      <a:pt x="17922" y="97438"/>
                    </a:cubicBezTo>
                    <a:lnTo>
                      <a:pt x="17922" y="92177"/>
                    </a:lnTo>
                    <a:lnTo>
                      <a:pt x="0" y="106088"/>
                    </a:lnTo>
                    <a:lnTo>
                      <a:pt x="17922" y="120000"/>
                    </a:lnTo>
                    <a:lnTo>
                      <a:pt x="17922" y="114744"/>
                    </a:lnTo>
                    <a:cubicBezTo>
                      <a:pt x="74333" y="114633"/>
                      <a:pt x="120000" y="88961"/>
                      <a:pt x="120000" y="57305"/>
                    </a:cubicBezTo>
                    <a:cubicBezTo>
                      <a:pt x="120000" y="26888"/>
                      <a:pt x="77850" y="2005"/>
                      <a:pt x="24516" y="0"/>
                    </a:cubicBezTo>
                    <a:close/>
                  </a:path>
                </a:pathLst>
              </a:custGeom>
              <a:solidFill>
                <a:srgbClr val="4B7BEC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253" name="Retângulo 252">
                <a:extLst>
                  <a:ext uri="{FF2B5EF4-FFF2-40B4-BE49-F238E27FC236}">
                    <a16:creationId xmlns:a16="http://schemas.microsoft.com/office/drawing/2014/main" id="{B06F09AD-7CBC-4403-BDB4-9D59B080BAC9}"/>
                  </a:ext>
                </a:extLst>
              </p:cNvPr>
              <p:cNvSpPr/>
              <p:nvPr/>
            </p:nvSpPr>
            <p:spPr>
              <a:xfrm>
                <a:off x="5025338" y="10368170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Construção</a:t>
                </a:r>
              </a:p>
            </p:txBody>
          </p:sp>
        </p:grpSp>
        <p:grpSp>
          <p:nvGrpSpPr>
            <p:cNvPr id="1051" name="Agrupar 1050">
              <a:extLst>
                <a:ext uri="{FF2B5EF4-FFF2-40B4-BE49-F238E27FC236}">
                  <a16:creationId xmlns:a16="http://schemas.microsoft.com/office/drawing/2014/main" id="{7C772863-F4C0-4FFC-AFE9-4EF2CC903FF4}"/>
                </a:ext>
              </a:extLst>
            </p:cNvPr>
            <p:cNvGrpSpPr/>
            <p:nvPr/>
          </p:nvGrpSpPr>
          <p:grpSpPr>
            <a:xfrm>
              <a:off x="8759908" y="7897342"/>
              <a:ext cx="2225720" cy="3394463"/>
              <a:chOff x="8759908" y="7897342"/>
              <a:chExt cx="2225720" cy="3394463"/>
            </a:xfrm>
          </p:grpSpPr>
          <p:sp>
            <p:nvSpPr>
              <p:cNvPr id="222" name="Shape 1845">
                <a:extLst>
                  <a:ext uri="{FF2B5EF4-FFF2-40B4-BE49-F238E27FC236}">
                    <a16:creationId xmlns:a16="http://schemas.microsoft.com/office/drawing/2014/main" id="{E5BD66F0-6CD7-4287-9C92-E30EB1241C7E}"/>
                  </a:ext>
                </a:extLst>
              </p:cNvPr>
              <p:cNvSpPr/>
              <p:nvPr/>
            </p:nvSpPr>
            <p:spPr>
              <a:xfrm rot="5400000">
                <a:off x="8175536" y="8481714"/>
                <a:ext cx="3394463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EB3B5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254" name="Retângulo 253">
                <a:extLst>
                  <a:ext uri="{FF2B5EF4-FFF2-40B4-BE49-F238E27FC236}">
                    <a16:creationId xmlns:a16="http://schemas.microsoft.com/office/drawing/2014/main" id="{A976887D-C9C5-4610-8D87-5A11BC552F53}"/>
                  </a:ext>
                </a:extLst>
              </p:cNvPr>
              <p:cNvSpPr/>
              <p:nvPr/>
            </p:nvSpPr>
            <p:spPr>
              <a:xfrm rot="17653457">
                <a:off x="9005562" y="9503462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Proteção</a:t>
                </a:r>
              </a:p>
            </p:txBody>
          </p:sp>
        </p:grpSp>
        <p:grpSp>
          <p:nvGrpSpPr>
            <p:cNvPr id="1052" name="Agrupar 1051">
              <a:extLst>
                <a:ext uri="{FF2B5EF4-FFF2-40B4-BE49-F238E27FC236}">
                  <a16:creationId xmlns:a16="http://schemas.microsoft.com/office/drawing/2014/main" id="{7AF947DA-4AAC-4E06-87A1-F6EB6CC4588D}"/>
                </a:ext>
              </a:extLst>
            </p:cNvPr>
            <p:cNvGrpSpPr/>
            <p:nvPr/>
          </p:nvGrpSpPr>
          <p:grpSpPr>
            <a:xfrm>
              <a:off x="2493748" y="10475096"/>
              <a:ext cx="6648200" cy="2405765"/>
              <a:chOff x="2493748" y="10475096"/>
              <a:chExt cx="6648200" cy="2405765"/>
            </a:xfrm>
          </p:grpSpPr>
          <p:sp>
            <p:nvSpPr>
              <p:cNvPr id="225" name="Shape 1848">
                <a:extLst>
                  <a:ext uri="{FF2B5EF4-FFF2-40B4-BE49-F238E27FC236}">
                    <a16:creationId xmlns:a16="http://schemas.microsoft.com/office/drawing/2014/main" id="{1EDB0923-2B14-4A86-907C-CA53BCCD550A}"/>
                  </a:ext>
                </a:extLst>
              </p:cNvPr>
              <p:cNvSpPr/>
              <p:nvPr/>
            </p:nvSpPr>
            <p:spPr>
              <a:xfrm rot="8100000">
                <a:off x="5747484" y="10655141"/>
                <a:ext cx="3394464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8854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228" name="Shape 1851">
                <a:extLst>
                  <a:ext uri="{FF2B5EF4-FFF2-40B4-BE49-F238E27FC236}">
                    <a16:creationId xmlns:a16="http://schemas.microsoft.com/office/drawing/2014/main" id="{F35E9460-E843-423E-A945-963F3766195E}"/>
                  </a:ext>
                </a:extLst>
              </p:cNvPr>
              <p:cNvSpPr/>
              <p:nvPr/>
            </p:nvSpPr>
            <p:spPr>
              <a:xfrm rot="10800000">
                <a:off x="2493748" y="10475096"/>
                <a:ext cx="3394464" cy="2225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8854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255" name="Retângulo 254">
                <a:extLst>
                  <a:ext uri="{FF2B5EF4-FFF2-40B4-BE49-F238E27FC236}">
                    <a16:creationId xmlns:a16="http://schemas.microsoft.com/office/drawing/2014/main" id="{6B32C03C-F1C5-4720-9AC0-AA29F263554E}"/>
                  </a:ext>
                </a:extLst>
              </p:cNvPr>
              <p:cNvSpPr/>
              <p:nvPr/>
            </p:nvSpPr>
            <p:spPr>
              <a:xfrm rot="1834035">
                <a:off x="2866698" y="11412198"/>
                <a:ext cx="2161736" cy="3508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Implantação</a:t>
                </a:r>
              </a:p>
            </p:txBody>
          </p:sp>
        </p:grpSp>
        <p:grpSp>
          <p:nvGrpSpPr>
            <p:cNvPr id="1053" name="Agrupar 1052">
              <a:extLst>
                <a:ext uri="{FF2B5EF4-FFF2-40B4-BE49-F238E27FC236}">
                  <a16:creationId xmlns:a16="http://schemas.microsoft.com/office/drawing/2014/main" id="{5DBDA48F-BFE3-47DA-A878-75B2C8E41FD9}"/>
                </a:ext>
              </a:extLst>
            </p:cNvPr>
            <p:cNvGrpSpPr/>
            <p:nvPr/>
          </p:nvGrpSpPr>
          <p:grpSpPr>
            <a:xfrm>
              <a:off x="904692" y="4208939"/>
              <a:ext cx="2405768" cy="6648200"/>
              <a:chOff x="904692" y="4208939"/>
              <a:chExt cx="2405768" cy="6648200"/>
            </a:xfrm>
          </p:grpSpPr>
          <p:sp>
            <p:nvSpPr>
              <p:cNvPr id="231" name="Shape 1854">
                <a:extLst>
                  <a:ext uri="{FF2B5EF4-FFF2-40B4-BE49-F238E27FC236}">
                    <a16:creationId xmlns:a16="http://schemas.microsoft.com/office/drawing/2014/main" id="{C8F60C97-AB25-4BAA-8EB7-287AE854792C}"/>
                  </a:ext>
                </a:extLst>
              </p:cNvPr>
              <p:cNvSpPr/>
              <p:nvPr/>
            </p:nvSpPr>
            <p:spPr>
              <a:xfrm rot="13500000">
                <a:off x="320320" y="8047047"/>
                <a:ext cx="3394464" cy="2225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FA82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234" name="Shape 1857">
                <a:extLst>
                  <a:ext uri="{FF2B5EF4-FFF2-40B4-BE49-F238E27FC236}">
                    <a16:creationId xmlns:a16="http://schemas.microsoft.com/office/drawing/2014/main" id="{4ECA652D-C935-4139-8256-05E07525E827}"/>
                  </a:ext>
                </a:extLst>
              </p:cNvPr>
              <p:cNvSpPr/>
              <p:nvPr/>
            </p:nvSpPr>
            <p:spPr>
              <a:xfrm rot="16200000">
                <a:off x="500368" y="4793311"/>
                <a:ext cx="3394463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FA82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256" name="Retângulo 255">
                <a:extLst>
                  <a:ext uri="{FF2B5EF4-FFF2-40B4-BE49-F238E27FC236}">
                    <a16:creationId xmlns:a16="http://schemas.microsoft.com/office/drawing/2014/main" id="{56C219B2-FDCC-4E4A-9573-7478B0D73AF0}"/>
                  </a:ext>
                </a:extLst>
              </p:cNvPr>
              <p:cNvSpPr/>
              <p:nvPr/>
            </p:nvSpPr>
            <p:spPr>
              <a:xfrm rot="17653457">
                <a:off x="1271212" y="5767268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Monitoração</a:t>
                </a:r>
              </a:p>
            </p:txBody>
          </p:sp>
        </p:grpSp>
        <p:grpSp>
          <p:nvGrpSpPr>
            <p:cNvPr id="1054" name="Agrupar 1053">
              <a:extLst>
                <a:ext uri="{FF2B5EF4-FFF2-40B4-BE49-F238E27FC236}">
                  <a16:creationId xmlns:a16="http://schemas.microsoft.com/office/drawing/2014/main" id="{55098D3D-E17F-4858-9AD9-138423A1EE8A}"/>
                </a:ext>
              </a:extLst>
            </p:cNvPr>
            <p:cNvGrpSpPr/>
            <p:nvPr/>
          </p:nvGrpSpPr>
          <p:grpSpPr>
            <a:xfrm>
              <a:off x="2928419" y="2619883"/>
              <a:ext cx="6648197" cy="2405767"/>
              <a:chOff x="2928419" y="2619883"/>
              <a:chExt cx="6648197" cy="2405767"/>
            </a:xfrm>
          </p:grpSpPr>
          <p:sp>
            <p:nvSpPr>
              <p:cNvPr id="215" name="Shape 1839">
                <a:extLst>
                  <a:ext uri="{FF2B5EF4-FFF2-40B4-BE49-F238E27FC236}">
                    <a16:creationId xmlns:a16="http://schemas.microsoft.com/office/drawing/2014/main" id="{02BCCA82-B05E-42B5-8C75-64C9B4CB4FBE}"/>
                  </a:ext>
                </a:extLst>
              </p:cNvPr>
              <p:cNvSpPr/>
              <p:nvPr/>
            </p:nvSpPr>
            <p:spPr>
              <a:xfrm>
                <a:off x="6182154" y="2799930"/>
                <a:ext cx="3394462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20BF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237" name="Shape 1860">
                <a:extLst>
                  <a:ext uri="{FF2B5EF4-FFF2-40B4-BE49-F238E27FC236}">
                    <a16:creationId xmlns:a16="http://schemas.microsoft.com/office/drawing/2014/main" id="{D54FC51F-108F-4B16-9C6F-835D2196D53D}"/>
                  </a:ext>
                </a:extLst>
              </p:cNvPr>
              <p:cNvSpPr/>
              <p:nvPr/>
            </p:nvSpPr>
            <p:spPr>
              <a:xfrm rot="18900000">
                <a:off x="2928419" y="2619883"/>
                <a:ext cx="3394463" cy="2225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20BF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257" name="Retângulo 256">
                <a:extLst>
                  <a:ext uri="{FF2B5EF4-FFF2-40B4-BE49-F238E27FC236}">
                    <a16:creationId xmlns:a16="http://schemas.microsoft.com/office/drawing/2014/main" id="{EBC53981-0915-4D4F-BBD5-9052B132BB95}"/>
                  </a:ext>
                </a:extLst>
              </p:cNvPr>
              <p:cNvSpPr/>
              <p:nvPr/>
            </p:nvSpPr>
            <p:spPr>
              <a:xfrm rot="1893137">
                <a:off x="6717065" y="3890590"/>
                <a:ext cx="2640873" cy="2666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Troubleshooting</a:t>
                </a:r>
              </a:p>
            </p:txBody>
          </p:sp>
        </p:grpSp>
        <p:grpSp>
          <p:nvGrpSpPr>
            <p:cNvPr id="1055" name="Agrupar 1054">
              <a:extLst>
                <a:ext uri="{FF2B5EF4-FFF2-40B4-BE49-F238E27FC236}">
                  <a16:creationId xmlns:a16="http://schemas.microsoft.com/office/drawing/2014/main" id="{A94D5509-8506-4E87-9A9E-6D0E1BF1CDCA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grpSp>
            <p:nvGrpSpPr>
              <p:cNvPr id="1043" name="Agrupar 1042">
                <a:extLst>
                  <a:ext uri="{FF2B5EF4-FFF2-40B4-BE49-F238E27FC236}">
                    <a16:creationId xmlns:a16="http://schemas.microsoft.com/office/drawing/2014/main" id="{228F6263-F3CC-4D38-A43F-16CF37F4FFC4}"/>
                  </a:ext>
                </a:extLst>
              </p:cNvPr>
              <p:cNvGrpSpPr/>
              <p:nvPr/>
            </p:nvGrpSpPr>
            <p:grpSpPr>
              <a:xfrm>
                <a:off x="8939954" y="4643605"/>
                <a:ext cx="2748726" cy="3394464"/>
                <a:chOff x="8939954" y="4643605"/>
                <a:chExt cx="2748726" cy="3394464"/>
              </a:xfrm>
            </p:grpSpPr>
            <p:sp>
              <p:nvSpPr>
                <p:cNvPr id="219" name="Shape 1842">
                  <a:extLst>
                    <a:ext uri="{FF2B5EF4-FFF2-40B4-BE49-F238E27FC236}">
                      <a16:creationId xmlns:a16="http://schemas.microsoft.com/office/drawing/2014/main" id="{87B7DD17-7B15-4A79-AB58-05A0E6BB3D8B}"/>
                    </a:ext>
                  </a:extLst>
                </p:cNvPr>
                <p:cNvSpPr/>
                <p:nvPr/>
              </p:nvSpPr>
              <p:spPr>
                <a:xfrm rot="2700000">
                  <a:off x="8355582" y="5227977"/>
                  <a:ext cx="3394464" cy="2225720"/>
                </a:xfrm>
                <a:custGeom>
                  <a:avLst/>
                  <a:gdLst>
                    <a:gd name="connsiteX0" fmla="*/ 0 w 21600"/>
                    <a:gd name="connsiteY0" fmla="*/ 0 h 21600"/>
                    <a:gd name="connsiteX1" fmla="*/ 2828 w 21600"/>
                    <a:gd name="connsiteY1" fmla="*/ 5133 h 21600"/>
                    <a:gd name="connsiteX2" fmla="*/ 224 w 21600"/>
                    <a:gd name="connsiteY2" fmla="*/ 9865 h 21600"/>
                    <a:gd name="connsiteX3" fmla="*/ 16207 w 21600"/>
                    <a:gd name="connsiteY3" fmla="*/ 20165 h 21600"/>
                    <a:gd name="connsiteX4" fmla="*/ 15266 w 21600"/>
                    <a:gd name="connsiteY4" fmla="*/ 21600 h 21600"/>
                    <a:gd name="connsiteX5" fmla="*/ 18437 w 21600"/>
                    <a:gd name="connsiteY5" fmla="*/ 16775 h 21600"/>
                    <a:gd name="connsiteX6" fmla="*/ 21600 w 21600"/>
                    <a:gd name="connsiteY6" fmla="*/ 11940 h 21600"/>
                    <a:gd name="connsiteX7" fmla="*/ 20771 w 21600"/>
                    <a:gd name="connsiteY7" fmla="*/ 13204 h 21600"/>
                    <a:gd name="connsiteX8" fmla="*/ 0 w 21600"/>
                    <a:gd name="connsiteY8" fmla="*/ 0 h 2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828" y="5133"/>
                      </a:lnTo>
                      <a:lnTo>
                        <a:pt x="224" y="9865"/>
                      </a:lnTo>
                      <a:cubicBezTo>
                        <a:pt x="6001" y="10270"/>
                        <a:pt x="11690" y="13703"/>
                        <a:pt x="16207" y="20165"/>
                      </a:cubicBezTo>
                      <a:lnTo>
                        <a:pt x="15266" y="21600"/>
                      </a:lnTo>
                      <a:lnTo>
                        <a:pt x="18437" y="16775"/>
                      </a:lnTo>
                      <a:lnTo>
                        <a:pt x="21600" y="11940"/>
                      </a:lnTo>
                      <a:lnTo>
                        <a:pt x="20771" y="13204"/>
                      </a:lnTo>
                      <a:cubicBezTo>
                        <a:pt x="14932" y="4740"/>
                        <a:pt x="7507" y="338"/>
                        <a:pt x="0" y="0"/>
                      </a:cubicBezTo>
                      <a:close/>
                    </a:path>
                  </a:pathLst>
                </a:custGeom>
                <a:solidFill>
                  <a:srgbClr val="3867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algn="ctr"/>
                  <a:endParaRPr sz="2800" b="1">
                    <a:latin typeface="+mj-l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43" name="Seta: para a Direita 242">
                  <a:extLst>
                    <a:ext uri="{FF2B5EF4-FFF2-40B4-BE49-F238E27FC236}">
                      <a16:creationId xmlns:a16="http://schemas.microsoft.com/office/drawing/2014/main" id="{796110EF-BA95-4CA3-9D9B-BF7C81EEB092}"/>
                    </a:ext>
                  </a:extLst>
                </p:cNvPr>
                <p:cNvSpPr/>
                <p:nvPr/>
              </p:nvSpPr>
              <p:spPr>
                <a:xfrm>
                  <a:off x="9971772" y="7032639"/>
                  <a:ext cx="1716908" cy="784956"/>
                </a:xfrm>
                <a:prstGeom prst="rightArrow">
                  <a:avLst/>
                </a:prstGeom>
                <a:solidFill>
                  <a:srgbClr val="3867D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258" name="Retângulo 257">
                <a:extLst>
                  <a:ext uri="{FF2B5EF4-FFF2-40B4-BE49-F238E27FC236}">
                    <a16:creationId xmlns:a16="http://schemas.microsoft.com/office/drawing/2014/main" id="{FBD7528C-9A39-4F7F-9D6A-25E3C3EC7238}"/>
                  </a:ext>
                </a:extLst>
              </p:cNvPr>
              <p:cNvSpPr/>
              <p:nvPr/>
            </p:nvSpPr>
            <p:spPr>
              <a:xfrm rot="4459582">
                <a:off x="9005563" y="6160064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Gestão</a:t>
                </a:r>
              </a:p>
            </p:txBody>
          </p:sp>
        </p:grpSp>
      </p:grpSp>
      <p:sp>
        <p:nvSpPr>
          <p:cNvPr id="271" name="TextBox 63">
            <a:extLst>
              <a:ext uri="{FF2B5EF4-FFF2-40B4-BE49-F238E27FC236}">
                <a16:creationId xmlns:a16="http://schemas.microsoft.com/office/drawing/2014/main" id="{E9F2418B-FDEB-4056-91D8-B1210BF31289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dirty="0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899F3D60-4F19-4678-B0EF-387E5C64D215}"/>
              </a:ext>
            </a:extLst>
          </p:cNvPr>
          <p:cNvGrpSpPr/>
          <p:nvPr/>
        </p:nvGrpSpPr>
        <p:grpSpPr>
          <a:xfrm>
            <a:off x="11758487" y="9372332"/>
            <a:ext cx="4953433" cy="1478175"/>
            <a:chOff x="14295545" y="4058306"/>
            <a:chExt cx="4546789" cy="1356827"/>
          </a:xfrm>
        </p:grpSpPr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97599183-3F5F-474E-A01E-513C3CA71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95545" y="4058306"/>
              <a:ext cx="1207978" cy="1207978"/>
            </a:xfrm>
            <a:prstGeom prst="rect">
              <a:avLst/>
            </a:prstGeom>
          </p:spPr>
        </p:pic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56F94A13-6A83-495B-8B3F-E3FA38BD1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126" y="4630918"/>
              <a:ext cx="784214" cy="784215"/>
            </a:xfrm>
            <a:prstGeom prst="rect">
              <a:avLst/>
            </a:prstGeom>
          </p:spPr>
        </p:pic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A04FA700-82A0-42C5-B16C-CA7DC11271B1}"/>
                </a:ext>
              </a:extLst>
            </p:cNvPr>
            <p:cNvSpPr/>
            <p:nvPr/>
          </p:nvSpPr>
          <p:spPr>
            <a:xfrm>
              <a:off x="14820816" y="4108349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2600" b="1" dirty="0">
                  <a:solidFill>
                    <a:srgbClr val="484C4D"/>
                  </a:solidFill>
                </a:rPr>
                <a:t>API </a:t>
              </a:r>
            </a:p>
            <a:p>
              <a:pPr algn="ctr"/>
              <a:r>
                <a:rPr lang="pt-BR" sz="2600" b="1" dirty="0" err="1">
                  <a:solidFill>
                    <a:srgbClr val="484C4D"/>
                  </a:solidFill>
                </a:rPr>
                <a:t>Specialist</a:t>
              </a:r>
              <a:endParaRPr lang="pt-BR" sz="2600" b="1" dirty="0">
                <a:solidFill>
                  <a:srgbClr val="484C4D"/>
                </a:solidFill>
              </a:endParaRP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A2F5F30C-573A-4D67-9CE2-72A0C80A940E}"/>
              </a:ext>
            </a:extLst>
          </p:cNvPr>
          <p:cNvGrpSpPr/>
          <p:nvPr/>
        </p:nvGrpSpPr>
        <p:grpSpPr>
          <a:xfrm>
            <a:off x="12889326" y="2255893"/>
            <a:ext cx="4381184" cy="1316014"/>
            <a:chOff x="12282447" y="11326558"/>
            <a:chExt cx="4021518" cy="1207978"/>
          </a:xfrm>
        </p:grpSpPr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F9B2629B-7111-4D11-8652-1801D1A2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8971" y="11326558"/>
              <a:ext cx="1207978" cy="1207978"/>
            </a:xfrm>
            <a:prstGeom prst="rect">
              <a:avLst/>
            </a:prstGeom>
          </p:spPr>
        </p:pic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9295E5F6-4721-4A47-A184-98B93C3BA554}"/>
                </a:ext>
              </a:extLst>
            </p:cNvPr>
            <p:cNvSpPr/>
            <p:nvPr/>
          </p:nvSpPr>
          <p:spPr>
            <a:xfrm>
              <a:off x="12282447" y="11513496"/>
              <a:ext cx="4021518" cy="5899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2600" b="1" dirty="0" err="1">
                  <a:solidFill>
                    <a:srgbClr val="484C4D"/>
                  </a:solidFill>
                </a:rPr>
                <a:t>Operation</a:t>
              </a:r>
              <a:r>
                <a:rPr lang="pt-BR" sz="2600" b="1" dirty="0">
                  <a:solidFill>
                    <a:srgbClr val="484C4D"/>
                  </a:solidFill>
                </a:rPr>
                <a:t> </a:t>
              </a:r>
            </a:p>
            <a:p>
              <a:pPr algn="ctr"/>
              <a:r>
                <a:rPr lang="pt-BR" sz="2600" b="1" dirty="0" err="1">
                  <a:solidFill>
                    <a:srgbClr val="484C4D"/>
                  </a:solidFill>
                </a:rPr>
                <a:t>Analyst</a:t>
              </a:r>
              <a:endParaRPr lang="pt-BR" sz="2600" b="1" dirty="0">
                <a:solidFill>
                  <a:srgbClr val="484C4D"/>
                </a:solidFill>
              </a:endParaRPr>
            </a:p>
          </p:txBody>
        </p:sp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4EEA9D95-4371-4E99-8010-D88086F82D5E}"/>
              </a:ext>
            </a:extLst>
          </p:cNvPr>
          <p:cNvGrpSpPr/>
          <p:nvPr/>
        </p:nvGrpSpPr>
        <p:grpSpPr>
          <a:xfrm>
            <a:off x="12879114" y="6161539"/>
            <a:ext cx="4448708" cy="1598513"/>
            <a:chOff x="9070045" y="11053040"/>
            <a:chExt cx="4083499" cy="1467286"/>
          </a:xfrm>
        </p:grpSpPr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DB612792-99DE-405B-B9B8-85895B959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0045" y="11053040"/>
              <a:ext cx="1467285" cy="1467286"/>
            </a:xfrm>
            <a:prstGeom prst="rect">
              <a:avLst/>
            </a:prstGeom>
          </p:spPr>
        </p:pic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1FF8E58C-84C0-4E3E-A2E8-E006A8C75978}"/>
                </a:ext>
              </a:extLst>
            </p:cNvPr>
            <p:cNvSpPr/>
            <p:nvPr/>
          </p:nvSpPr>
          <p:spPr>
            <a:xfrm>
              <a:off x="9132026" y="1130889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2600" b="1" dirty="0">
                  <a:solidFill>
                    <a:srgbClr val="484C4D"/>
                  </a:solidFill>
                </a:rPr>
                <a:t>Business</a:t>
              </a:r>
            </a:p>
            <a:p>
              <a:pPr algn="ctr"/>
              <a:r>
                <a:rPr lang="pt-BR" sz="2600" b="1" dirty="0" err="1">
                  <a:solidFill>
                    <a:srgbClr val="484C4D"/>
                  </a:solidFill>
                </a:rPr>
                <a:t>Analyst</a:t>
              </a:r>
              <a:endParaRPr lang="pt-BR" sz="2600" b="1" dirty="0">
                <a:solidFill>
                  <a:srgbClr val="484C4D"/>
                </a:solidFill>
              </a:endParaRPr>
            </a:p>
          </p:txBody>
        </p:sp>
      </p:grpSp>
      <p:pic>
        <p:nvPicPr>
          <p:cNvPr id="67" name="Imagem 66">
            <a:extLst>
              <a:ext uri="{FF2B5EF4-FFF2-40B4-BE49-F238E27FC236}">
                <a16:creationId xmlns:a16="http://schemas.microsoft.com/office/drawing/2014/main" id="{322DF41E-BE65-4920-85D0-64E0B925B40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003" y="2369040"/>
            <a:ext cx="1173238" cy="117323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1CE9A71-16A0-487C-A45C-C9FF0EC84350}"/>
              </a:ext>
            </a:extLst>
          </p:cNvPr>
          <p:cNvSpPr/>
          <p:nvPr/>
        </p:nvSpPr>
        <p:spPr>
          <a:xfrm>
            <a:off x="10858827" y="3673146"/>
            <a:ext cx="603976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Monitorar a saúde das APIs que estão publicadas. Quando necessário pode interagir com o especialista em APIs para buscar a correção em um problema encontrado.</a:t>
            </a:r>
            <a:endParaRPr lang="pt-BR" sz="2200" dirty="0">
              <a:latin typeface="+mj-lt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1A11426-54A4-449C-B6D1-B81CB40223FB}"/>
              </a:ext>
            </a:extLst>
          </p:cNvPr>
          <p:cNvSpPr/>
          <p:nvPr/>
        </p:nvSpPr>
        <p:spPr>
          <a:xfrm>
            <a:off x="11115572" y="7964033"/>
            <a:ext cx="5082022" cy="84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Auxiliar nas definições das APIs para atingir os objetivos de negócio.</a:t>
            </a:r>
            <a:endParaRPr lang="pt-BR" sz="2200" dirty="0">
              <a:latin typeface="+mj-lt"/>
            </a:endParaRP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C88C64FA-5047-43AC-B792-869AC432FED9}"/>
              </a:ext>
            </a:extLst>
          </p:cNvPr>
          <p:cNvSpPr/>
          <p:nvPr/>
        </p:nvSpPr>
        <p:spPr>
          <a:xfrm>
            <a:off x="10010721" y="11016939"/>
            <a:ext cx="7137717" cy="21236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Construir novas APIs, adicionar versões as APIs existentes, impedir que mais de uma API tenha a mesma funcionalidade, garantir que os padrões de APIs estão sendo aplicados, sinalizar a necessidade de geração de novos padrões, descontinuar APIs antigas quando necessário.</a:t>
            </a:r>
            <a:endParaRPr lang="pt-BR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537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757058" y="2459548"/>
            <a:ext cx="620819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45" name="Agrupar 1044">
            <a:extLst>
              <a:ext uri="{FF2B5EF4-FFF2-40B4-BE49-F238E27FC236}">
                <a16:creationId xmlns:a16="http://schemas.microsoft.com/office/drawing/2014/main" id="{CF2E427E-FA60-448F-BD87-F334BCC535A8}"/>
              </a:ext>
            </a:extLst>
          </p:cNvPr>
          <p:cNvGrpSpPr/>
          <p:nvPr/>
        </p:nvGrpSpPr>
        <p:grpSpPr>
          <a:xfrm>
            <a:off x="5699093" y="4711011"/>
            <a:ext cx="3474700" cy="3412317"/>
            <a:chOff x="6144297" y="5902688"/>
            <a:chExt cx="2125509" cy="2087349"/>
          </a:xfrm>
        </p:grpSpPr>
        <p:grpSp>
          <p:nvGrpSpPr>
            <p:cNvPr id="1041" name="Agrupar 1040">
              <a:extLst>
                <a:ext uri="{FF2B5EF4-FFF2-40B4-BE49-F238E27FC236}">
                  <a16:creationId xmlns:a16="http://schemas.microsoft.com/office/drawing/2014/main" id="{76A9AD52-D35B-4183-820B-562F359B40DD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209" name="Shape 1838">
                <a:extLst>
                  <a:ext uri="{FF2B5EF4-FFF2-40B4-BE49-F238E27FC236}">
                    <a16:creationId xmlns:a16="http://schemas.microsoft.com/office/drawing/2014/main" id="{B9790528-773D-4299-B73E-8C8E9C0C55D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C7C8C6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039" name="Seta: para a Direita 1038">
                <a:extLst>
                  <a:ext uri="{FF2B5EF4-FFF2-40B4-BE49-F238E27FC236}">
                    <a16:creationId xmlns:a16="http://schemas.microsoft.com/office/drawing/2014/main" id="{F0F5F47D-829E-48E9-AB6C-00DFA01ABA7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C7C8C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1044" name="Retângulo 1043">
              <a:extLst>
                <a:ext uri="{FF2B5EF4-FFF2-40B4-BE49-F238E27FC236}">
                  <a16:creationId xmlns:a16="http://schemas.microsoft.com/office/drawing/2014/main" id="{188EEAD5-DC79-4735-8E93-C42695D7CBB2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Validação</a:t>
              </a:r>
            </a:p>
          </p:txBody>
        </p:sp>
      </p:grpSp>
      <p:grpSp>
        <p:nvGrpSpPr>
          <p:cNvPr id="1046" name="Agrupar 1045">
            <a:extLst>
              <a:ext uri="{FF2B5EF4-FFF2-40B4-BE49-F238E27FC236}">
                <a16:creationId xmlns:a16="http://schemas.microsoft.com/office/drawing/2014/main" id="{2EFB26C1-8C8B-4521-84D9-113B8CEFCE4B}"/>
              </a:ext>
            </a:extLst>
          </p:cNvPr>
          <p:cNvGrpSpPr/>
          <p:nvPr/>
        </p:nvGrpSpPr>
        <p:grpSpPr>
          <a:xfrm>
            <a:off x="4948613" y="7917314"/>
            <a:ext cx="3578385" cy="3105744"/>
            <a:chOff x="5685221" y="7864016"/>
            <a:chExt cx="2188934" cy="1899815"/>
          </a:xfrm>
        </p:grpSpPr>
        <p:sp>
          <p:nvSpPr>
            <p:cNvPr id="208" name="Shape 1837">
              <a:extLst>
                <a:ext uri="{FF2B5EF4-FFF2-40B4-BE49-F238E27FC236}">
                  <a16:creationId xmlns:a16="http://schemas.microsoft.com/office/drawing/2014/main" id="{696AFC93-A800-498F-8688-4EE66517C7AE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49" name="Retângulo 248">
              <a:extLst>
                <a:ext uri="{FF2B5EF4-FFF2-40B4-BE49-F238E27FC236}">
                  <a16:creationId xmlns:a16="http://schemas.microsoft.com/office/drawing/2014/main" id="{AA27C1E0-93D9-4F7B-A050-F4E02783B966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 dirty="0">
                  <a:solidFill>
                    <a:schemeClr val="bg1"/>
                  </a:solidFill>
                  <a:latin typeface="+mj-lt"/>
                </a:rPr>
                <a:t>Design</a:t>
              </a:r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1F3409E3-60AF-4AEF-9FAE-A3494C9D3D56}"/>
              </a:ext>
            </a:extLst>
          </p:cNvPr>
          <p:cNvGrpSpPr/>
          <p:nvPr/>
        </p:nvGrpSpPr>
        <p:grpSpPr>
          <a:xfrm>
            <a:off x="2212516" y="7199819"/>
            <a:ext cx="3115497" cy="3545210"/>
            <a:chOff x="4011523" y="7425117"/>
            <a:chExt cx="1905781" cy="2168641"/>
          </a:xfrm>
        </p:grpSpPr>
        <p:sp>
          <p:nvSpPr>
            <p:cNvPr id="207" name="Shape 1836">
              <a:extLst>
                <a:ext uri="{FF2B5EF4-FFF2-40B4-BE49-F238E27FC236}">
                  <a16:creationId xmlns:a16="http://schemas.microsoft.com/office/drawing/2014/main" id="{C08B33E4-2C37-4933-8524-71CC2186D37E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0" name="Retângulo 249">
              <a:extLst>
                <a:ext uri="{FF2B5EF4-FFF2-40B4-BE49-F238E27FC236}">
                  <a16:creationId xmlns:a16="http://schemas.microsoft.com/office/drawing/2014/main" id="{672AC6DA-7E3D-4814-B83D-BE05FE8E4C1B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Simulação</a:t>
              </a:r>
            </a:p>
          </p:txBody>
        </p:sp>
      </p:grpSp>
      <p:grpSp>
        <p:nvGrpSpPr>
          <p:cNvPr id="1048" name="Agrupar 1047">
            <a:extLst>
              <a:ext uri="{FF2B5EF4-FFF2-40B4-BE49-F238E27FC236}">
                <a16:creationId xmlns:a16="http://schemas.microsoft.com/office/drawing/2014/main" id="{0B771826-DDBB-445D-9399-D27A25CA605E}"/>
              </a:ext>
            </a:extLst>
          </p:cNvPr>
          <p:cNvGrpSpPr/>
          <p:nvPr/>
        </p:nvGrpSpPr>
        <p:grpSpPr>
          <a:xfrm>
            <a:off x="2492788" y="4419528"/>
            <a:ext cx="3544534" cy="3105755"/>
            <a:chOff x="4182968" y="5724385"/>
            <a:chExt cx="2168227" cy="1899822"/>
          </a:xfrm>
        </p:grpSpPr>
        <p:sp>
          <p:nvSpPr>
            <p:cNvPr id="210" name="Shape 1839">
              <a:extLst>
                <a:ext uri="{FF2B5EF4-FFF2-40B4-BE49-F238E27FC236}">
                  <a16:creationId xmlns:a16="http://schemas.microsoft.com/office/drawing/2014/main" id="{D6662FD2-CABE-4630-9ABB-DAD51D5175A7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1" name="Retângulo 250">
              <a:extLst>
                <a:ext uri="{FF2B5EF4-FFF2-40B4-BE49-F238E27FC236}">
                  <a16:creationId xmlns:a16="http://schemas.microsoft.com/office/drawing/2014/main" id="{230994E8-6092-42C9-9E2F-DF8A11162FCE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Feedback</a:t>
              </a: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F9924CDE-0EC0-4636-A55B-1CAA71D7D7F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865" y="2569655"/>
            <a:ext cx="1541137" cy="1541137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C14C776-81C3-45A6-B4C7-BA0CC29CC6DA}"/>
              </a:ext>
            </a:extLst>
          </p:cNvPr>
          <p:cNvGrpSpPr/>
          <p:nvPr/>
        </p:nvGrpSpPr>
        <p:grpSpPr>
          <a:xfrm>
            <a:off x="11339332" y="6230518"/>
            <a:ext cx="6197235" cy="1938992"/>
            <a:chOff x="11339332" y="5630443"/>
            <a:chExt cx="6197235" cy="1938992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A00BD25C-B31F-4A66-98F5-3AF1739D3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9332" y="5789449"/>
              <a:ext cx="1548961" cy="1548961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3CD7094-CA89-473E-9E6D-5E2132BDDF08}"/>
                </a:ext>
              </a:extLst>
            </p:cNvPr>
            <p:cNvSpPr/>
            <p:nvPr/>
          </p:nvSpPr>
          <p:spPr>
            <a:xfrm>
              <a:off x="12888293" y="5630443"/>
              <a:ext cx="464827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400"/>
                <a:t>Obter os dados dos gastos dos clientes, horários que se alimentam e os estabelecimentos que frequentam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580CFEEF-C767-48B0-9DEF-5CBD37D9FE6D}"/>
              </a:ext>
            </a:extLst>
          </p:cNvPr>
          <p:cNvGrpSpPr/>
          <p:nvPr/>
        </p:nvGrpSpPr>
        <p:grpSpPr>
          <a:xfrm>
            <a:off x="12888775" y="3634561"/>
            <a:ext cx="4021518" cy="2831608"/>
            <a:chOff x="12888775" y="3634561"/>
            <a:chExt cx="4021518" cy="2831608"/>
          </a:xfrm>
        </p:grpSpPr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91981952-BB06-4652-8B0F-2146DD086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2154C09A-93BE-49D2-8DBD-F04D0B441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E44604A1-930B-4E9C-B116-04E7F2E532C7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sp>
        <p:nvSpPr>
          <p:cNvPr id="40" name="TextBox 63">
            <a:extLst>
              <a:ext uri="{FF2B5EF4-FFF2-40B4-BE49-F238E27FC236}">
                <a16:creationId xmlns:a16="http://schemas.microsoft.com/office/drawing/2014/main" id="{662096BA-E4A3-48B5-B485-F33E0E72C359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82990B4-2482-4013-9263-9161DB89C936}"/>
              </a:ext>
            </a:extLst>
          </p:cNvPr>
          <p:cNvGrpSpPr/>
          <p:nvPr/>
        </p:nvGrpSpPr>
        <p:grpSpPr>
          <a:xfrm>
            <a:off x="9912063" y="3293320"/>
            <a:ext cx="4021518" cy="3172849"/>
            <a:chOff x="9912063" y="3293320"/>
            <a:chExt cx="4021518" cy="317284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62257070-2AC5-4167-B143-1146DBD28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51" y="3293320"/>
              <a:ext cx="1952956" cy="1952956"/>
            </a:xfrm>
            <a:prstGeom prst="rect">
              <a:avLst/>
            </a:prstGeom>
          </p:spPr>
        </p:pic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30CD7B5D-99D5-47FD-AE2B-302172F975A4}"/>
                </a:ext>
              </a:extLst>
            </p:cNvPr>
            <p:cNvSpPr/>
            <p:nvPr/>
          </p:nvSpPr>
          <p:spPr>
            <a:xfrm>
              <a:off x="9912063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Business Analyst</a:t>
              </a:r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0591840E-C8E3-4423-BD33-8C30D829755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195" y="2741623"/>
            <a:ext cx="1173238" cy="117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6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757058" y="2459548"/>
            <a:ext cx="620819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C87321FB-ED91-4240-8529-E09F376276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303" y="10338300"/>
            <a:ext cx="1861399" cy="1861399"/>
          </a:xfrm>
          <a:prstGeom prst="rect">
            <a:avLst/>
          </a:prstGeom>
        </p:spPr>
      </p:pic>
      <p:sp>
        <p:nvSpPr>
          <p:cNvPr id="5" name="Seta: Divisa 4">
            <a:extLst>
              <a:ext uri="{FF2B5EF4-FFF2-40B4-BE49-F238E27FC236}">
                <a16:creationId xmlns:a16="http://schemas.microsoft.com/office/drawing/2014/main" id="{9DEC5A55-C7CD-47D6-8E08-1D78CF352795}"/>
              </a:ext>
            </a:extLst>
          </p:cNvPr>
          <p:cNvSpPr/>
          <p:nvPr/>
        </p:nvSpPr>
        <p:spPr>
          <a:xfrm rot="5400000">
            <a:off x="13475414" y="8237810"/>
            <a:ext cx="1449680" cy="1713382"/>
          </a:xfrm>
          <a:prstGeom prst="chevron">
            <a:avLst/>
          </a:prstGeom>
          <a:solidFill>
            <a:srgbClr val="FC5C6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9D03EC06-52D8-4D41-BD8A-812947D681A2}"/>
              </a:ext>
            </a:extLst>
          </p:cNvPr>
          <p:cNvGrpSpPr/>
          <p:nvPr/>
        </p:nvGrpSpPr>
        <p:grpSpPr>
          <a:xfrm>
            <a:off x="12888775" y="3634561"/>
            <a:ext cx="4021518" cy="2831608"/>
            <a:chOff x="12888775" y="3634561"/>
            <a:chExt cx="4021518" cy="2831608"/>
          </a:xfrm>
        </p:grpSpPr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300D33FE-4439-487A-9F03-70C533F5B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C9BBFEB3-FFD5-42DE-83F1-25D3E8AC0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53992A42-576F-486A-977D-1B6E85287490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8EBE72BA-2312-41C3-BF29-1A97AC812C0A}"/>
              </a:ext>
            </a:extLst>
          </p:cNvPr>
          <p:cNvGrpSpPr/>
          <p:nvPr/>
        </p:nvGrpSpPr>
        <p:grpSpPr>
          <a:xfrm>
            <a:off x="11339332" y="6230518"/>
            <a:ext cx="6197235" cy="1938992"/>
            <a:chOff x="11339332" y="5630443"/>
            <a:chExt cx="6197235" cy="1938992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7B28C712-AA4F-4CBE-8E1E-BADACE63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9332" y="5789449"/>
              <a:ext cx="1548961" cy="1548961"/>
            </a:xfrm>
            <a:prstGeom prst="rect">
              <a:avLst/>
            </a:prstGeom>
          </p:spPr>
        </p:pic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42B3DB48-ED41-44F3-AECD-6AAE73E53BF4}"/>
                </a:ext>
              </a:extLst>
            </p:cNvPr>
            <p:cNvSpPr/>
            <p:nvPr/>
          </p:nvSpPr>
          <p:spPr>
            <a:xfrm>
              <a:off x="12888293" y="5630443"/>
              <a:ext cx="464827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400"/>
                <a:t>Obter os dados dos gastos dos clientes, horários que se alimentam e os estabelecimentos que frequentam</a:t>
              </a:r>
            </a:p>
          </p:txBody>
        </p:sp>
      </p:grpSp>
      <p:sp>
        <p:nvSpPr>
          <p:cNvPr id="42" name="TextBox 63">
            <a:extLst>
              <a:ext uri="{FF2B5EF4-FFF2-40B4-BE49-F238E27FC236}">
                <a16:creationId xmlns:a16="http://schemas.microsoft.com/office/drawing/2014/main" id="{733FC0FB-A97A-407C-89D9-1DEB3BFDAC18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E86C55-203F-422A-BB4F-A5E5973D011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48948" y="10022268"/>
            <a:ext cx="4215994" cy="26419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DF1466-D617-478E-AB35-4BE9AE07310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195" y="2741623"/>
            <a:ext cx="1173238" cy="1173238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D5824816-8B63-4656-9F53-B5C0ACAF70D5}"/>
              </a:ext>
            </a:extLst>
          </p:cNvPr>
          <p:cNvGrpSpPr/>
          <p:nvPr/>
        </p:nvGrpSpPr>
        <p:grpSpPr>
          <a:xfrm>
            <a:off x="5699093" y="4711011"/>
            <a:ext cx="3474700" cy="3412317"/>
            <a:chOff x="6144297" y="5902688"/>
            <a:chExt cx="2125509" cy="2087349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52DF7BAA-9B46-44C2-86D5-F6BA8FF92D86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40" name="Shape 1838">
                <a:extLst>
                  <a:ext uri="{FF2B5EF4-FFF2-40B4-BE49-F238E27FC236}">
                    <a16:creationId xmlns:a16="http://schemas.microsoft.com/office/drawing/2014/main" id="{293C1030-283C-468A-B16F-33F8533B99C0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C7C8C6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41" name="Seta: para a Direita 40">
                <a:extLst>
                  <a:ext uri="{FF2B5EF4-FFF2-40B4-BE49-F238E27FC236}">
                    <a16:creationId xmlns:a16="http://schemas.microsoft.com/office/drawing/2014/main" id="{23561A68-3172-4A6D-A887-36E45B27B01C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C7C8C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B39C271-C54D-428B-B1FB-566155A54E82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Validação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FB3B6DB6-77B1-4FB1-85B3-8B6E550B4E67}"/>
              </a:ext>
            </a:extLst>
          </p:cNvPr>
          <p:cNvGrpSpPr/>
          <p:nvPr/>
        </p:nvGrpSpPr>
        <p:grpSpPr>
          <a:xfrm>
            <a:off x="4948613" y="7917314"/>
            <a:ext cx="3578385" cy="3105744"/>
            <a:chOff x="5685221" y="7864016"/>
            <a:chExt cx="2188934" cy="1899815"/>
          </a:xfrm>
        </p:grpSpPr>
        <p:sp>
          <p:nvSpPr>
            <p:cNvPr id="44" name="Shape 1837">
              <a:extLst>
                <a:ext uri="{FF2B5EF4-FFF2-40B4-BE49-F238E27FC236}">
                  <a16:creationId xmlns:a16="http://schemas.microsoft.com/office/drawing/2014/main" id="{9D7BD875-F6EA-4A33-86C6-111A31E0F091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F462DD29-5B81-499B-B9E8-50586AFD3F8C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 dirty="0">
                  <a:solidFill>
                    <a:schemeClr val="bg1"/>
                  </a:solidFill>
                  <a:latin typeface="+mj-lt"/>
                </a:rPr>
                <a:t>Design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D5EB862-514B-4772-A329-9B78A7708EBF}"/>
              </a:ext>
            </a:extLst>
          </p:cNvPr>
          <p:cNvGrpSpPr/>
          <p:nvPr/>
        </p:nvGrpSpPr>
        <p:grpSpPr>
          <a:xfrm>
            <a:off x="2212516" y="7199819"/>
            <a:ext cx="3115497" cy="3545210"/>
            <a:chOff x="4011523" y="7425117"/>
            <a:chExt cx="1905781" cy="2168641"/>
          </a:xfrm>
        </p:grpSpPr>
        <p:sp>
          <p:nvSpPr>
            <p:cNvPr id="47" name="Shape 1836">
              <a:extLst>
                <a:ext uri="{FF2B5EF4-FFF2-40B4-BE49-F238E27FC236}">
                  <a16:creationId xmlns:a16="http://schemas.microsoft.com/office/drawing/2014/main" id="{E15184D3-65A0-45DC-94BE-9D4BB0CA2FFE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0E3C5EBF-F5DC-4638-BBDE-D2B5E1B4DCEC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Simulação</a:t>
              </a:r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85A89376-838E-4117-8082-69E8F4B50FBA}"/>
              </a:ext>
            </a:extLst>
          </p:cNvPr>
          <p:cNvGrpSpPr/>
          <p:nvPr/>
        </p:nvGrpSpPr>
        <p:grpSpPr>
          <a:xfrm>
            <a:off x="2492788" y="4419528"/>
            <a:ext cx="3544534" cy="3105755"/>
            <a:chOff x="4182968" y="5724385"/>
            <a:chExt cx="2168227" cy="1899822"/>
          </a:xfrm>
        </p:grpSpPr>
        <p:sp>
          <p:nvSpPr>
            <p:cNvPr id="50" name="Shape 1839">
              <a:extLst>
                <a:ext uri="{FF2B5EF4-FFF2-40B4-BE49-F238E27FC236}">
                  <a16:creationId xmlns:a16="http://schemas.microsoft.com/office/drawing/2014/main" id="{7B7606AD-F43F-4F99-935D-72C8E533D06B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07B7E063-FAF9-45DA-81DE-B2A0B3A89EF3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Feedback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8896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37">
            <a:extLst>
              <a:ext uri="{FF2B5EF4-FFF2-40B4-BE49-F238E27FC236}">
                <a16:creationId xmlns:a16="http://schemas.microsoft.com/office/drawing/2014/main" id="{9EC37F10-E201-4CBE-9641-CD16EBFB68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48948" y="10022268"/>
            <a:ext cx="4215994" cy="264193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757058" y="2459548"/>
            <a:ext cx="620819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C14C776-81C3-45A6-B4C7-BA0CC29CC6DA}"/>
              </a:ext>
            </a:extLst>
          </p:cNvPr>
          <p:cNvGrpSpPr/>
          <p:nvPr/>
        </p:nvGrpSpPr>
        <p:grpSpPr>
          <a:xfrm>
            <a:off x="11339332" y="6226792"/>
            <a:ext cx="6197235" cy="1938992"/>
            <a:chOff x="11339332" y="5630443"/>
            <a:chExt cx="6197235" cy="1938992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A00BD25C-B31F-4A66-98F5-3AF1739D3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9332" y="5789449"/>
              <a:ext cx="1548961" cy="1548961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3CD7094-CA89-473E-9E6D-5E2132BDDF08}"/>
                </a:ext>
              </a:extLst>
            </p:cNvPr>
            <p:cNvSpPr/>
            <p:nvPr/>
          </p:nvSpPr>
          <p:spPr>
            <a:xfrm>
              <a:off x="12888293" y="5630443"/>
              <a:ext cx="464827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400"/>
                <a:t>Obter os dados dos gastos dos clientes, horários que se alimentam e os estabelecimentos que frequentam</a:t>
              </a:r>
            </a:p>
          </p:txBody>
        </p: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F8AFB93B-F151-448B-97FF-D73C1842157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0852" y="11006829"/>
            <a:ext cx="731804" cy="731804"/>
          </a:xfrm>
          <a:prstGeom prst="rect">
            <a:avLst/>
          </a:prstGeom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89CAE47-865E-4C36-A3EF-3D9EE72A3F3F}"/>
              </a:ext>
            </a:extLst>
          </p:cNvPr>
          <p:cNvGrpSpPr/>
          <p:nvPr/>
        </p:nvGrpSpPr>
        <p:grpSpPr>
          <a:xfrm>
            <a:off x="12888775" y="3634561"/>
            <a:ext cx="4021518" cy="2831608"/>
            <a:chOff x="12888775" y="3634561"/>
            <a:chExt cx="4021518" cy="2831608"/>
          </a:xfrm>
        </p:grpSpPr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04520EDB-BC78-47C5-80BE-443E4FE46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50B82020-D338-468E-A7F8-96BBE1A1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0357BAD4-A097-4014-879E-499AD0993E5C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sp>
        <p:nvSpPr>
          <p:cNvPr id="36" name="TextBox 63">
            <a:extLst>
              <a:ext uri="{FF2B5EF4-FFF2-40B4-BE49-F238E27FC236}">
                <a16:creationId xmlns:a16="http://schemas.microsoft.com/office/drawing/2014/main" id="{BDCCC8D0-D92E-4250-9350-EDCDA937C909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FF00947D-B55E-4897-9B06-477DB9368C4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303" y="10338300"/>
            <a:ext cx="1861399" cy="1861399"/>
          </a:xfrm>
          <a:prstGeom prst="rect">
            <a:avLst/>
          </a:prstGeom>
        </p:spPr>
      </p:pic>
      <p:sp>
        <p:nvSpPr>
          <p:cNvPr id="39" name="Seta: Divisa 38">
            <a:extLst>
              <a:ext uri="{FF2B5EF4-FFF2-40B4-BE49-F238E27FC236}">
                <a16:creationId xmlns:a16="http://schemas.microsoft.com/office/drawing/2014/main" id="{660768B2-C6FD-4740-A728-F8934775E9B7}"/>
              </a:ext>
            </a:extLst>
          </p:cNvPr>
          <p:cNvSpPr/>
          <p:nvPr/>
        </p:nvSpPr>
        <p:spPr>
          <a:xfrm rot="5400000">
            <a:off x="13475414" y="8237810"/>
            <a:ext cx="1449680" cy="1713382"/>
          </a:xfrm>
          <a:prstGeom prst="chevron">
            <a:avLst/>
          </a:prstGeom>
          <a:solidFill>
            <a:srgbClr val="FC5C6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5C3FD1BB-E2F2-46FA-8ACA-E03FE9DB565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195" y="2741623"/>
            <a:ext cx="1173238" cy="1173238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68FD9AF7-97F5-4275-AA85-CE76C62679E0}"/>
              </a:ext>
            </a:extLst>
          </p:cNvPr>
          <p:cNvGrpSpPr/>
          <p:nvPr/>
        </p:nvGrpSpPr>
        <p:grpSpPr>
          <a:xfrm>
            <a:off x="5699093" y="4711011"/>
            <a:ext cx="3474700" cy="3412317"/>
            <a:chOff x="6144297" y="5902688"/>
            <a:chExt cx="2125509" cy="2087349"/>
          </a:xfrm>
        </p:grpSpPr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C2EBAE10-01F3-4C32-9A93-79EED5BD6F38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42" name="Shape 1838">
                <a:extLst>
                  <a:ext uri="{FF2B5EF4-FFF2-40B4-BE49-F238E27FC236}">
                    <a16:creationId xmlns:a16="http://schemas.microsoft.com/office/drawing/2014/main" id="{5E7448AB-528D-43F8-A201-F3B12F3B39B9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C7C8C6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43" name="Seta: para a Direita 42">
                <a:extLst>
                  <a:ext uri="{FF2B5EF4-FFF2-40B4-BE49-F238E27FC236}">
                    <a16:creationId xmlns:a16="http://schemas.microsoft.com/office/drawing/2014/main" id="{EBDC0698-F6D9-4385-90F1-718710E9DE75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C7C8C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05BE3451-0064-4C30-A0B9-3C6FCD6166A7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Validação</a:t>
              </a:r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A8B8E1AE-C4A9-403F-A540-8148EDF774B4}"/>
              </a:ext>
            </a:extLst>
          </p:cNvPr>
          <p:cNvGrpSpPr/>
          <p:nvPr/>
        </p:nvGrpSpPr>
        <p:grpSpPr>
          <a:xfrm>
            <a:off x="4948613" y="7917314"/>
            <a:ext cx="3578385" cy="3105744"/>
            <a:chOff x="5685221" y="7864016"/>
            <a:chExt cx="2188934" cy="1899815"/>
          </a:xfrm>
        </p:grpSpPr>
        <p:sp>
          <p:nvSpPr>
            <p:cNvPr id="45" name="Shape 1837">
              <a:extLst>
                <a:ext uri="{FF2B5EF4-FFF2-40B4-BE49-F238E27FC236}">
                  <a16:creationId xmlns:a16="http://schemas.microsoft.com/office/drawing/2014/main" id="{F48FC542-AB23-477C-A7E0-7639723CD041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383F2C69-9047-4FBD-8BCC-CF8B81B63153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 dirty="0">
                  <a:solidFill>
                    <a:schemeClr val="bg1"/>
                  </a:solidFill>
                  <a:latin typeface="+mj-lt"/>
                </a:rPr>
                <a:t>Design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3323C4ED-DDBC-4895-A2AF-62368014D720}"/>
              </a:ext>
            </a:extLst>
          </p:cNvPr>
          <p:cNvGrpSpPr/>
          <p:nvPr/>
        </p:nvGrpSpPr>
        <p:grpSpPr>
          <a:xfrm>
            <a:off x="2212516" y="7199819"/>
            <a:ext cx="3115497" cy="3545210"/>
            <a:chOff x="4011523" y="7425117"/>
            <a:chExt cx="1905781" cy="2168641"/>
          </a:xfrm>
        </p:grpSpPr>
        <p:sp>
          <p:nvSpPr>
            <p:cNvPr id="48" name="Shape 1836">
              <a:extLst>
                <a:ext uri="{FF2B5EF4-FFF2-40B4-BE49-F238E27FC236}">
                  <a16:creationId xmlns:a16="http://schemas.microsoft.com/office/drawing/2014/main" id="{FABE18D6-8E64-4D78-AA92-B21110D99A5A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249D3B9A-886F-4102-9F8F-CB62A456E236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Simulação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EB561AF6-3CEC-45D8-B3BC-0C144C2870F1}"/>
              </a:ext>
            </a:extLst>
          </p:cNvPr>
          <p:cNvGrpSpPr/>
          <p:nvPr/>
        </p:nvGrpSpPr>
        <p:grpSpPr>
          <a:xfrm>
            <a:off x="2492788" y="4419528"/>
            <a:ext cx="3544534" cy="3105755"/>
            <a:chOff x="4182968" y="5724385"/>
            <a:chExt cx="2168227" cy="1899822"/>
          </a:xfrm>
        </p:grpSpPr>
        <p:sp>
          <p:nvSpPr>
            <p:cNvPr id="51" name="Shape 1839">
              <a:extLst>
                <a:ext uri="{FF2B5EF4-FFF2-40B4-BE49-F238E27FC236}">
                  <a16:creationId xmlns:a16="http://schemas.microsoft.com/office/drawing/2014/main" id="{1BDEC9D1-7BCB-488B-AE93-90863EAD24B2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0FBE5489-30EF-4478-858A-1CAB823A635A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Feedback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66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9 -0.0037 L 0.00339 -0.00359 C 0.01582 -0.00174 0.02898 -0.00498 0.04083 0.00208 C 0.05092 0.00799 0.04402 0.00463 0.06206 0.00787 C 0.07339 0.01296 0.07508 0.01435 0.09143 0.01366 C 0.11233 0.01273 0.13018 0.00891 0.1501 0.00498 C 0.15232 0.00405 0.15453 0.00324 0.15668 0.00208 C 0.15994 0.00035 0.16313 -0.0022 0.16645 -0.0037 L 0.17947 -0.00949 C 0.18169 -0.01238 0.18364 -0.01586 0.18599 -0.01817 C 0.18748 -0.01967 0.18937 -0.01979 0.19087 -0.02106 C 0.19374 -0.02361 0.19634 -0.02685 0.19908 -0.02986 C 0.2007 -0.0316 0.20233 -0.03356 0.20396 -0.03565 C 0.20832 -0.04132 0.21216 -0.04873 0.21698 -0.05301 C 0.22024 -0.0559 0.22551 -0.05995 0.22838 -0.06458 C 0.23242 -0.07095 0.236 -0.07812 0.23984 -0.08484 C 0.24199 -0.08877 0.24499 -0.09155 0.24635 -0.09641 C 0.24746 -0.10035 0.24863 -0.10405 0.24961 -0.1081 C 0.25026 -0.11088 0.25046 -0.114 0.25124 -0.11678 C 0.25215 -0.11991 0.25365 -0.12234 0.25449 -0.12546 C 0.26127 -0.14942 0.25514 -0.13102 0.25938 -0.14861 C 0.26035 -0.15255 0.2614 -0.15648 0.26263 -0.16018 C 0.26465 -0.1662 0.2668 -0.17199 0.26921 -0.17766 C 0.27084 -0.18148 0.27266 -0.18507 0.27409 -0.18924 C 0.27637 -0.19583 0.27917 -0.20845 0.28061 -0.21528 C 0.28119 -0.21817 0.28145 -0.2213 0.28223 -0.22396 C 0.28308 -0.22708 0.28438 -0.22974 0.28549 -0.23264 C 0.29077 -0.26065 0.2823 -0.21713 0.29038 -0.25301 C 0.29168 -0.25868 0.29259 -0.26458 0.29363 -0.27037 C 0.29422 -0.27326 0.29448 -0.27627 0.29526 -0.27905 L 0.29852 -0.29062 C 0.2991 -0.29444 0.29956 -0.29838 0.30014 -0.3022 C 0.30288 -0.31921 0.30086 -0.30208 0.3034 -0.32245 C 0.30405 -0.32731 0.30496 -0.33206 0.30509 -0.33704 C 0.30548 -0.35729 0.30509 -0.37755 0.30509 -0.3978 " pathEditMode="relative" rAng="0" ptsTypes="AAAAAAAAAAAAAAAAAAAAAAAAAAAAAAAAAAA">
                                      <p:cBhvr>
                                        <p:cTn id="2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89" y="-188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757058" y="2459548"/>
            <a:ext cx="620819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45" name="Agrupar 1044">
            <a:extLst>
              <a:ext uri="{FF2B5EF4-FFF2-40B4-BE49-F238E27FC236}">
                <a16:creationId xmlns:a16="http://schemas.microsoft.com/office/drawing/2014/main" id="{CF2E427E-FA60-448F-BD87-F334BCC535A8}"/>
              </a:ext>
            </a:extLst>
          </p:cNvPr>
          <p:cNvGrpSpPr/>
          <p:nvPr/>
        </p:nvGrpSpPr>
        <p:grpSpPr>
          <a:xfrm>
            <a:off x="5699093" y="4711011"/>
            <a:ext cx="3474700" cy="3412317"/>
            <a:chOff x="6144297" y="5902688"/>
            <a:chExt cx="2125509" cy="2087349"/>
          </a:xfrm>
        </p:grpSpPr>
        <p:grpSp>
          <p:nvGrpSpPr>
            <p:cNvPr id="1041" name="Agrupar 1040">
              <a:extLst>
                <a:ext uri="{FF2B5EF4-FFF2-40B4-BE49-F238E27FC236}">
                  <a16:creationId xmlns:a16="http://schemas.microsoft.com/office/drawing/2014/main" id="{76A9AD52-D35B-4183-820B-562F359B40DD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209" name="Shape 1838">
                <a:extLst>
                  <a:ext uri="{FF2B5EF4-FFF2-40B4-BE49-F238E27FC236}">
                    <a16:creationId xmlns:a16="http://schemas.microsoft.com/office/drawing/2014/main" id="{B9790528-773D-4299-B73E-8C8E9C0C55D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C7C8C6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039" name="Seta: para a Direita 1038">
                <a:extLst>
                  <a:ext uri="{FF2B5EF4-FFF2-40B4-BE49-F238E27FC236}">
                    <a16:creationId xmlns:a16="http://schemas.microsoft.com/office/drawing/2014/main" id="{F0F5F47D-829E-48E9-AB6C-00DFA01ABA7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C7C8C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1044" name="Retângulo 1043">
              <a:extLst>
                <a:ext uri="{FF2B5EF4-FFF2-40B4-BE49-F238E27FC236}">
                  <a16:creationId xmlns:a16="http://schemas.microsoft.com/office/drawing/2014/main" id="{188EEAD5-DC79-4735-8E93-C42695D7CBB2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Validação</a:t>
              </a:r>
            </a:p>
          </p:txBody>
        </p:sp>
      </p:grpSp>
      <p:grpSp>
        <p:nvGrpSpPr>
          <p:cNvPr id="1046" name="Agrupar 1045">
            <a:extLst>
              <a:ext uri="{FF2B5EF4-FFF2-40B4-BE49-F238E27FC236}">
                <a16:creationId xmlns:a16="http://schemas.microsoft.com/office/drawing/2014/main" id="{2EFB26C1-8C8B-4521-84D9-113B8CEFCE4B}"/>
              </a:ext>
            </a:extLst>
          </p:cNvPr>
          <p:cNvGrpSpPr/>
          <p:nvPr/>
        </p:nvGrpSpPr>
        <p:grpSpPr>
          <a:xfrm>
            <a:off x="4948613" y="7917314"/>
            <a:ext cx="3578385" cy="3105744"/>
            <a:chOff x="5685221" y="7864016"/>
            <a:chExt cx="2188934" cy="1899815"/>
          </a:xfrm>
        </p:grpSpPr>
        <p:sp>
          <p:nvSpPr>
            <p:cNvPr id="208" name="Shape 1837">
              <a:extLst>
                <a:ext uri="{FF2B5EF4-FFF2-40B4-BE49-F238E27FC236}">
                  <a16:creationId xmlns:a16="http://schemas.microsoft.com/office/drawing/2014/main" id="{696AFC93-A800-498F-8688-4EE66517C7AE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49" name="Retângulo 248">
              <a:extLst>
                <a:ext uri="{FF2B5EF4-FFF2-40B4-BE49-F238E27FC236}">
                  <a16:creationId xmlns:a16="http://schemas.microsoft.com/office/drawing/2014/main" id="{AA27C1E0-93D9-4F7B-A050-F4E02783B966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Design</a:t>
              </a:r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1F3409E3-60AF-4AEF-9FAE-A3494C9D3D56}"/>
              </a:ext>
            </a:extLst>
          </p:cNvPr>
          <p:cNvGrpSpPr/>
          <p:nvPr/>
        </p:nvGrpSpPr>
        <p:grpSpPr>
          <a:xfrm>
            <a:off x="2212516" y="7199819"/>
            <a:ext cx="3115497" cy="3545210"/>
            <a:chOff x="4011523" y="7425117"/>
            <a:chExt cx="1905781" cy="2168641"/>
          </a:xfrm>
        </p:grpSpPr>
        <p:sp>
          <p:nvSpPr>
            <p:cNvPr id="207" name="Shape 1836">
              <a:extLst>
                <a:ext uri="{FF2B5EF4-FFF2-40B4-BE49-F238E27FC236}">
                  <a16:creationId xmlns:a16="http://schemas.microsoft.com/office/drawing/2014/main" id="{C08B33E4-2C37-4933-8524-71CC2186D37E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0" name="Retângulo 249">
              <a:extLst>
                <a:ext uri="{FF2B5EF4-FFF2-40B4-BE49-F238E27FC236}">
                  <a16:creationId xmlns:a16="http://schemas.microsoft.com/office/drawing/2014/main" id="{672AC6DA-7E3D-4814-B83D-BE05FE8E4C1B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Simulação</a:t>
              </a:r>
            </a:p>
          </p:txBody>
        </p:sp>
      </p:grpSp>
      <p:grpSp>
        <p:nvGrpSpPr>
          <p:cNvPr id="1048" name="Agrupar 1047">
            <a:extLst>
              <a:ext uri="{FF2B5EF4-FFF2-40B4-BE49-F238E27FC236}">
                <a16:creationId xmlns:a16="http://schemas.microsoft.com/office/drawing/2014/main" id="{0B771826-DDBB-445D-9399-D27A25CA605E}"/>
              </a:ext>
            </a:extLst>
          </p:cNvPr>
          <p:cNvGrpSpPr/>
          <p:nvPr/>
        </p:nvGrpSpPr>
        <p:grpSpPr>
          <a:xfrm>
            <a:off x="2492788" y="4419528"/>
            <a:ext cx="3544534" cy="3105755"/>
            <a:chOff x="4182968" y="5724385"/>
            <a:chExt cx="2168227" cy="1899822"/>
          </a:xfrm>
        </p:grpSpPr>
        <p:sp>
          <p:nvSpPr>
            <p:cNvPr id="210" name="Shape 1839">
              <a:extLst>
                <a:ext uri="{FF2B5EF4-FFF2-40B4-BE49-F238E27FC236}">
                  <a16:creationId xmlns:a16="http://schemas.microsoft.com/office/drawing/2014/main" id="{D6662FD2-CABE-4630-9ABB-DAD51D5175A7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1" name="Retângulo 250">
              <a:extLst>
                <a:ext uri="{FF2B5EF4-FFF2-40B4-BE49-F238E27FC236}">
                  <a16:creationId xmlns:a16="http://schemas.microsoft.com/office/drawing/2014/main" id="{230994E8-6092-42C9-9E2F-DF8A11162FCE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Feedback</a:t>
              </a:r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4351" y="4800423"/>
            <a:ext cx="731804" cy="73180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A17C8E9-8E05-4303-B3D4-E6EBFBD2B80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257" y="2313910"/>
            <a:ext cx="1795816" cy="1795816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BD573752-F59E-4285-B808-144862C7B43E}"/>
              </a:ext>
            </a:extLst>
          </p:cNvPr>
          <p:cNvGrpSpPr/>
          <p:nvPr/>
        </p:nvGrpSpPr>
        <p:grpSpPr>
          <a:xfrm>
            <a:off x="12888775" y="3634561"/>
            <a:ext cx="4021518" cy="2831608"/>
            <a:chOff x="12888775" y="3634561"/>
            <a:chExt cx="4021518" cy="2831608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0A3B612B-73ED-47F5-B980-A4EE36C08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84A55EEA-FBDD-4EE9-9671-DE497D8B4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C8F92C15-8263-4873-8DA1-2475D95262B9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sp>
        <p:nvSpPr>
          <p:cNvPr id="41" name="TextBox 63">
            <a:extLst>
              <a:ext uri="{FF2B5EF4-FFF2-40B4-BE49-F238E27FC236}">
                <a16:creationId xmlns:a16="http://schemas.microsoft.com/office/drawing/2014/main" id="{294C1269-940F-4E0D-809A-6D92CECA9C45}"/>
              </a:ext>
            </a:extLst>
          </p:cNvPr>
          <p:cNvSpPr txBox="1"/>
          <p:nvPr/>
        </p:nvSpPr>
        <p:spPr>
          <a:xfrm>
            <a:off x="1600199" y="485774"/>
            <a:ext cx="11288576" cy="155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AAF0A7D-57C9-492D-ACAC-8716CF6DB779}"/>
              </a:ext>
            </a:extLst>
          </p:cNvPr>
          <p:cNvGrpSpPr/>
          <p:nvPr/>
        </p:nvGrpSpPr>
        <p:grpSpPr>
          <a:xfrm>
            <a:off x="9912063" y="3293320"/>
            <a:ext cx="4021518" cy="3172849"/>
            <a:chOff x="9912063" y="3293320"/>
            <a:chExt cx="4021518" cy="3172849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31EB6C9C-7040-4D9C-9A32-18EFBED96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51" y="3293320"/>
              <a:ext cx="1952956" cy="1952956"/>
            </a:xfrm>
            <a:prstGeom prst="rect">
              <a:avLst/>
            </a:prstGeom>
          </p:spPr>
        </p:pic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81A5756-DAA3-4478-8BCB-CCADAF707F67}"/>
                </a:ext>
              </a:extLst>
            </p:cNvPr>
            <p:cNvSpPr/>
            <p:nvPr/>
          </p:nvSpPr>
          <p:spPr>
            <a:xfrm>
              <a:off x="9912063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Business Analyst</a:t>
              </a:r>
            </a:p>
          </p:txBody>
        </p:sp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9ADE86EB-77B5-41E6-828C-47ADF8CB55D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195" y="2741623"/>
            <a:ext cx="1173238" cy="117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11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757058" y="2459548"/>
            <a:ext cx="620819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876" y="10278387"/>
            <a:ext cx="1465945" cy="146594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A17C8E9-8E05-4303-B3D4-E6EBFBD2B80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257" y="2313910"/>
            <a:ext cx="1795816" cy="1795816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94E290A-CFBE-4638-9FF4-091208367763}"/>
              </a:ext>
            </a:extLst>
          </p:cNvPr>
          <p:cNvGrpSpPr/>
          <p:nvPr/>
        </p:nvGrpSpPr>
        <p:grpSpPr>
          <a:xfrm>
            <a:off x="10474752" y="6221272"/>
            <a:ext cx="6509673" cy="2308324"/>
            <a:chOff x="11026894" y="8509809"/>
            <a:chExt cx="6509673" cy="2308324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0EA25C2C-5314-4D67-8E8A-4306946944CD}"/>
                </a:ext>
              </a:extLst>
            </p:cNvPr>
            <p:cNvSpPr/>
            <p:nvPr/>
          </p:nvSpPr>
          <p:spPr>
            <a:xfrm>
              <a:off x="12888293" y="8509809"/>
              <a:ext cx="4648274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400"/>
                <a:t>{"idCliente":1234,"gastoMedio":32.3,"transacoes":{"3289DUE34":{"idEC":5934,"horario":"22/01/2018 13:59","gasto":52.12},"156GRDWAD":{"idEC":5452,"horario":"22/01/2018 17:59","gasto":10}}}</a:t>
              </a:r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320480EA-3326-418C-AB02-5F70DF825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6894" y="8672912"/>
              <a:ext cx="1861399" cy="1861399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2832CC-600A-4900-BE1B-9F4F979A63F7}"/>
              </a:ext>
            </a:extLst>
          </p:cNvPr>
          <p:cNvSpPr txBox="1"/>
          <p:nvPr/>
        </p:nvSpPr>
        <p:spPr>
          <a:xfrm rot="16200000">
            <a:off x="12361013" y="6255001"/>
            <a:ext cx="178286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1300"/>
              <a:t>{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B1E29BD-A8E9-4B9C-81A6-1D9E1E4E6A1F}"/>
              </a:ext>
            </a:extLst>
          </p:cNvPr>
          <p:cNvGrpSpPr/>
          <p:nvPr/>
        </p:nvGrpSpPr>
        <p:grpSpPr>
          <a:xfrm>
            <a:off x="12888775" y="3634561"/>
            <a:ext cx="4021518" cy="2831608"/>
            <a:chOff x="12888775" y="3634561"/>
            <a:chExt cx="4021518" cy="2831608"/>
          </a:xfrm>
        </p:grpSpPr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FEAB6446-44C4-45B8-8AE4-B6E210018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7BC3CD1-938A-4194-9469-6D7E3962C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DA728FB-A410-4E64-9AD0-2C741D44358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sp>
        <p:nvSpPr>
          <p:cNvPr id="35" name="TextBox 63">
            <a:extLst>
              <a:ext uri="{FF2B5EF4-FFF2-40B4-BE49-F238E27FC236}">
                <a16:creationId xmlns:a16="http://schemas.microsoft.com/office/drawing/2014/main" id="{7A12BEE2-E676-4D4E-AF37-F97749E8F45B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83C965E-5A11-4DED-87A6-4218E7985100}"/>
              </a:ext>
            </a:extLst>
          </p:cNvPr>
          <p:cNvGrpSpPr/>
          <p:nvPr/>
        </p:nvGrpSpPr>
        <p:grpSpPr>
          <a:xfrm>
            <a:off x="9912063" y="3293320"/>
            <a:ext cx="4021518" cy="3172849"/>
            <a:chOff x="9912063" y="3293320"/>
            <a:chExt cx="4021518" cy="3172849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46473C24-17C1-4374-81DE-203BF0C48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51" y="3293320"/>
              <a:ext cx="1952956" cy="1952956"/>
            </a:xfrm>
            <a:prstGeom prst="rect">
              <a:avLst/>
            </a:prstGeom>
          </p:spPr>
        </p:pic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28B777C3-CF08-43A9-A5AB-D68A61D0902A}"/>
                </a:ext>
              </a:extLst>
            </p:cNvPr>
            <p:cNvSpPr/>
            <p:nvPr/>
          </p:nvSpPr>
          <p:spPr>
            <a:xfrm>
              <a:off x="9912063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Business Analyst</a:t>
              </a:r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CC35BEF1-704D-485C-804F-9070EFADF18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195" y="2741623"/>
            <a:ext cx="1173238" cy="1173238"/>
          </a:xfrm>
          <a:prstGeom prst="rect">
            <a:avLst/>
          </a:prstGeom>
        </p:spPr>
      </p:pic>
      <p:grpSp>
        <p:nvGrpSpPr>
          <p:cNvPr id="39" name="Agrupar 38">
            <a:extLst>
              <a:ext uri="{FF2B5EF4-FFF2-40B4-BE49-F238E27FC236}">
                <a16:creationId xmlns:a16="http://schemas.microsoft.com/office/drawing/2014/main" id="{77D202AC-F7A9-4842-855F-8A59EDD3385A}"/>
              </a:ext>
            </a:extLst>
          </p:cNvPr>
          <p:cNvGrpSpPr/>
          <p:nvPr/>
        </p:nvGrpSpPr>
        <p:grpSpPr>
          <a:xfrm>
            <a:off x="5699093" y="4711011"/>
            <a:ext cx="3474700" cy="3412317"/>
            <a:chOff x="6144297" y="5902688"/>
            <a:chExt cx="2125509" cy="2087349"/>
          </a:xfrm>
        </p:grpSpPr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0757970A-23D1-4442-A744-CB6F66A25C3F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42" name="Shape 1838">
                <a:extLst>
                  <a:ext uri="{FF2B5EF4-FFF2-40B4-BE49-F238E27FC236}">
                    <a16:creationId xmlns:a16="http://schemas.microsoft.com/office/drawing/2014/main" id="{C8937799-027A-487C-BA82-2965ABB87FAB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C7C8C6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43" name="Seta: para a Direita 42">
                <a:extLst>
                  <a:ext uri="{FF2B5EF4-FFF2-40B4-BE49-F238E27FC236}">
                    <a16:creationId xmlns:a16="http://schemas.microsoft.com/office/drawing/2014/main" id="{313F355A-3E19-49E6-9168-BA1BA6BC5525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C7C8C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FDE8E708-D61E-41BD-A340-66E57DBB59BB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Validação</a:t>
              </a:r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DB256B7-7404-456B-A2C4-F702E2FFF702}"/>
              </a:ext>
            </a:extLst>
          </p:cNvPr>
          <p:cNvGrpSpPr/>
          <p:nvPr/>
        </p:nvGrpSpPr>
        <p:grpSpPr>
          <a:xfrm>
            <a:off x="4948613" y="7917314"/>
            <a:ext cx="3578385" cy="3105744"/>
            <a:chOff x="5685221" y="7864016"/>
            <a:chExt cx="2188934" cy="1899815"/>
          </a:xfrm>
        </p:grpSpPr>
        <p:sp>
          <p:nvSpPr>
            <p:cNvPr id="45" name="Shape 1837">
              <a:extLst>
                <a:ext uri="{FF2B5EF4-FFF2-40B4-BE49-F238E27FC236}">
                  <a16:creationId xmlns:a16="http://schemas.microsoft.com/office/drawing/2014/main" id="{C0B54F37-07D0-4B6D-AB2E-9E00A754C885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8CA5B693-3744-4FAB-AE2D-8B017690A110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Design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F62B269D-89CD-4133-A033-C56B29F6ECD1}"/>
              </a:ext>
            </a:extLst>
          </p:cNvPr>
          <p:cNvGrpSpPr/>
          <p:nvPr/>
        </p:nvGrpSpPr>
        <p:grpSpPr>
          <a:xfrm>
            <a:off x="2212516" y="7199819"/>
            <a:ext cx="3115497" cy="3545210"/>
            <a:chOff x="4011523" y="7425117"/>
            <a:chExt cx="1905781" cy="2168641"/>
          </a:xfrm>
        </p:grpSpPr>
        <p:sp>
          <p:nvSpPr>
            <p:cNvPr id="48" name="Shape 1836">
              <a:extLst>
                <a:ext uri="{FF2B5EF4-FFF2-40B4-BE49-F238E27FC236}">
                  <a16:creationId xmlns:a16="http://schemas.microsoft.com/office/drawing/2014/main" id="{128DE8B8-3D11-47BC-B22F-F4DA3409CECC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52CAEEA1-8342-4CCB-A61C-DD90DB58E9F6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Simulação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C860AB0B-5002-4221-A387-57B8BFE28DB6}"/>
              </a:ext>
            </a:extLst>
          </p:cNvPr>
          <p:cNvGrpSpPr/>
          <p:nvPr/>
        </p:nvGrpSpPr>
        <p:grpSpPr>
          <a:xfrm>
            <a:off x="2492788" y="4419528"/>
            <a:ext cx="3544534" cy="3105755"/>
            <a:chOff x="4182968" y="5724385"/>
            <a:chExt cx="2168227" cy="1899822"/>
          </a:xfrm>
        </p:grpSpPr>
        <p:sp>
          <p:nvSpPr>
            <p:cNvPr id="51" name="Shape 1839">
              <a:extLst>
                <a:ext uri="{FF2B5EF4-FFF2-40B4-BE49-F238E27FC236}">
                  <a16:creationId xmlns:a16="http://schemas.microsoft.com/office/drawing/2014/main" id="{EF2327FF-1BD8-4E0D-AC2A-5899CCE474BE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58745209-708F-4976-ACFE-7054F501482F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Feedback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879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757058" y="2459548"/>
            <a:ext cx="620819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45" name="Agrupar 1044">
            <a:extLst>
              <a:ext uri="{FF2B5EF4-FFF2-40B4-BE49-F238E27FC236}">
                <a16:creationId xmlns:a16="http://schemas.microsoft.com/office/drawing/2014/main" id="{CF2E427E-FA60-448F-BD87-F334BCC535A8}"/>
              </a:ext>
            </a:extLst>
          </p:cNvPr>
          <p:cNvGrpSpPr/>
          <p:nvPr/>
        </p:nvGrpSpPr>
        <p:grpSpPr>
          <a:xfrm>
            <a:off x="5699093" y="4711011"/>
            <a:ext cx="3474700" cy="3412317"/>
            <a:chOff x="6144297" y="5902688"/>
            <a:chExt cx="2125509" cy="2087349"/>
          </a:xfrm>
        </p:grpSpPr>
        <p:grpSp>
          <p:nvGrpSpPr>
            <p:cNvPr id="1041" name="Agrupar 1040">
              <a:extLst>
                <a:ext uri="{FF2B5EF4-FFF2-40B4-BE49-F238E27FC236}">
                  <a16:creationId xmlns:a16="http://schemas.microsoft.com/office/drawing/2014/main" id="{76A9AD52-D35B-4183-820B-562F359B40DD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209" name="Shape 1838">
                <a:extLst>
                  <a:ext uri="{FF2B5EF4-FFF2-40B4-BE49-F238E27FC236}">
                    <a16:creationId xmlns:a16="http://schemas.microsoft.com/office/drawing/2014/main" id="{B9790528-773D-4299-B73E-8C8E9C0C55D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C7C8C6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039" name="Seta: para a Direita 1038">
                <a:extLst>
                  <a:ext uri="{FF2B5EF4-FFF2-40B4-BE49-F238E27FC236}">
                    <a16:creationId xmlns:a16="http://schemas.microsoft.com/office/drawing/2014/main" id="{F0F5F47D-829E-48E9-AB6C-00DFA01ABA7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C7C8C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1044" name="Retângulo 1043">
              <a:extLst>
                <a:ext uri="{FF2B5EF4-FFF2-40B4-BE49-F238E27FC236}">
                  <a16:creationId xmlns:a16="http://schemas.microsoft.com/office/drawing/2014/main" id="{188EEAD5-DC79-4735-8E93-C42695D7CBB2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Validação</a:t>
              </a:r>
            </a:p>
          </p:txBody>
        </p:sp>
      </p:grpSp>
      <p:grpSp>
        <p:nvGrpSpPr>
          <p:cNvPr id="1046" name="Agrupar 1045">
            <a:extLst>
              <a:ext uri="{FF2B5EF4-FFF2-40B4-BE49-F238E27FC236}">
                <a16:creationId xmlns:a16="http://schemas.microsoft.com/office/drawing/2014/main" id="{2EFB26C1-8C8B-4521-84D9-113B8CEFCE4B}"/>
              </a:ext>
            </a:extLst>
          </p:cNvPr>
          <p:cNvGrpSpPr/>
          <p:nvPr/>
        </p:nvGrpSpPr>
        <p:grpSpPr>
          <a:xfrm>
            <a:off x="4948613" y="7917314"/>
            <a:ext cx="3578385" cy="3105744"/>
            <a:chOff x="5685221" y="7864016"/>
            <a:chExt cx="2188934" cy="1899815"/>
          </a:xfrm>
        </p:grpSpPr>
        <p:sp>
          <p:nvSpPr>
            <p:cNvPr id="208" name="Shape 1837">
              <a:extLst>
                <a:ext uri="{FF2B5EF4-FFF2-40B4-BE49-F238E27FC236}">
                  <a16:creationId xmlns:a16="http://schemas.microsoft.com/office/drawing/2014/main" id="{696AFC93-A800-498F-8688-4EE66517C7AE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49" name="Retângulo 248">
              <a:extLst>
                <a:ext uri="{FF2B5EF4-FFF2-40B4-BE49-F238E27FC236}">
                  <a16:creationId xmlns:a16="http://schemas.microsoft.com/office/drawing/2014/main" id="{AA27C1E0-93D9-4F7B-A050-F4E02783B966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Design</a:t>
              </a:r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1F3409E3-60AF-4AEF-9FAE-A3494C9D3D56}"/>
              </a:ext>
            </a:extLst>
          </p:cNvPr>
          <p:cNvGrpSpPr/>
          <p:nvPr/>
        </p:nvGrpSpPr>
        <p:grpSpPr>
          <a:xfrm>
            <a:off x="2212516" y="7199819"/>
            <a:ext cx="3115497" cy="3545210"/>
            <a:chOff x="4011523" y="7425117"/>
            <a:chExt cx="1905781" cy="2168641"/>
          </a:xfrm>
        </p:grpSpPr>
        <p:sp>
          <p:nvSpPr>
            <p:cNvPr id="207" name="Shape 1836">
              <a:extLst>
                <a:ext uri="{FF2B5EF4-FFF2-40B4-BE49-F238E27FC236}">
                  <a16:creationId xmlns:a16="http://schemas.microsoft.com/office/drawing/2014/main" id="{C08B33E4-2C37-4933-8524-71CC2186D37E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0" name="Retângulo 249">
              <a:extLst>
                <a:ext uri="{FF2B5EF4-FFF2-40B4-BE49-F238E27FC236}">
                  <a16:creationId xmlns:a16="http://schemas.microsoft.com/office/drawing/2014/main" id="{672AC6DA-7E3D-4814-B83D-BE05FE8E4C1B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Simulação</a:t>
              </a:r>
            </a:p>
          </p:txBody>
        </p:sp>
      </p:grpSp>
      <p:grpSp>
        <p:nvGrpSpPr>
          <p:cNvPr id="1048" name="Agrupar 1047">
            <a:extLst>
              <a:ext uri="{FF2B5EF4-FFF2-40B4-BE49-F238E27FC236}">
                <a16:creationId xmlns:a16="http://schemas.microsoft.com/office/drawing/2014/main" id="{0B771826-DDBB-445D-9399-D27A25CA605E}"/>
              </a:ext>
            </a:extLst>
          </p:cNvPr>
          <p:cNvGrpSpPr/>
          <p:nvPr/>
        </p:nvGrpSpPr>
        <p:grpSpPr>
          <a:xfrm>
            <a:off x="2492788" y="4419528"/>
            <a:ext cx="3544534" cy="3105755"/>
            <a:chOff x="4182968" y="5724385"/>
            <a:chExt cx="2168227" cy="1899822"/>
          </a:xfrm>
        </p:grpSpPr>
        <p:sp>
          <p:nvSpPr>
            <p:cNvPr id="210" name="Shape 1839">
              <a:extLst>
                <a:ext uri="{FF2B5EF4-FFF2-40B4-BE49-F238E27FC236}">
                  <a16:creationId xmlns:a16="http://schemas.microsoft.com/office/drawing/2014/main" id="{D6662FD2-CABE-4630-9ABB-DAD51D5175A7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1" name="Retângulo 250">
              <a:extLst>
                <a:ext uri="{FF2B5EF4-FFF2-40B4-BE49-F238E27FC236}">
                  <a16:creationId xmlns:a16="http://schemas.microsoft.com/office/drawing/2014/main" id="{230994E8-6092-42C9-9E2F-DF8A11162FCE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Feedback</a:t>
              </a:r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876" y="10278387"/>
            <a:ext cx="1465945" cy="1465945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94E290A-CFBE-4638-9FF4-091208367763}"/>
              </a:ext>
            </a:extLst>
          </p:cNvPr>
          <p:cNvGrpSpPr/>
          <p:nvPr/>
        </p:nvGrpSpPr>
        <p:grpSpPr>
          <a:xfrm>
            <a:off x="10474752" y="6221272"/>
            <a:ext cx="6509673" cy="2308324"/>
            <a:chOff x="11026894" y="8509809"/>
            <a:chExt cx="6509673" cy="2308324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0EA25C2C-5314-4D67-8E8A-4306946944CD}"/>
                </a:ext>
              </a:extLst>
            </p:cNvPr>
            <p:cNvSpPr/>
            <p:nvPr/>
          </p:nvSpPr>
          <p:spPr>
            <a:xfrm>
              <a:off x="12888293" y="8509809"/>
              <a:ext cx="4648274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400"/>
                <a:t>{"idCliente":1234,"gastoMedio":32.3,"transacoes":{"3289DUE34":{"idEC":5934,"horario":"22/01/2018 13:59","gasto":52.12},"156GRDWAD":{"idEC":5452,"horario":"22/01/2018 17:59","gasto":10}}}</a:t>
              </a:r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320480EA-3326-418C-AB02-5F70DF825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6894" y="8672912"/>
              <a:ext cx="1861399" cy="1861399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2832CC-600A-4900-BE1B-9F4F979A63F7}"/>
              </a:ext>
            </a:extLst>
          </p:cNvPr>
          <p:cNvSpPr txBox="1"/>
          <p:nvPr/>
        </p:nvSpPr>
        <p:spPr>
          <a:xfrm rot="16200000">
            <a:off x="12361013" y="6255001"/>
            <a:ext cx="178286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1300"/>
              <a:t>{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EB1158D-5A7D-4ACE-BBE1-7DBC775AF9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881" y="2826659"/>
            <a:ext cx="1520836" cy="1520836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72CB1E0-C9B1-4835-966F-13B9E4D058E0}"/>
              </a:ext>
            </a:extLst>
          </p:cNvPr>
          <p:cNvGrpSpPr/>
          <p:nvPr/>
        </p:nvGrpSpPr>
        <p:grpSpPr>
          <a:xfrm>
            <a:off x="12888775" y="3634561"/>
            <a:ext cx="4021518" cy="2831608"/>
            <a:chOff x="12888775" y="3634561"/>
            <a:chExt cx="4021518" cy="2831608"/>
          </a:xfrm>
        </p:grpSpPr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07E51FB3-04B2-4189-A975-31302C5B0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25B67A09-8569-4FBA-8696-DF1E32F8A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48A90424-3400-4069-8607-157D14F66E28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sp>
        <p:nvSpPr>
          <p:cNvPr id="38" name="TextBox 63">
            <a:extLst>
              <a:ext uri="{FF2B5EF4-FFF2-40B4-BE49-F238E27FC236}">
                <a16:creationId xmlns:a16="http://schemas.microsoft.com/office/drawing/2014/main" id="{A74217D8-9F52-4C7F-A9E2-2ADC810444B8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4E3C8461-6BFA-44A5-B31F-90D8AF7A3978}"/>
              </a:ext>
            </a:extLst>
          </p:cNvPr>
          <p:cNvGrpSpPr/>
          <p:nvPr/>
        </p:nvGrpSpPr>
        <p:grpSpPr>
          <a:xfrm>
            <a:off x="9912063" y="3293320"/>
            <a:ext cx="4021518" cy="3172849"/>
            <a:chOff x="9912063" y="3293320"/>
            <a:chExt cx="4021518" cy="3172849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1528D5B6-94B9-4350-A517-51F168CD7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51" y="3293320"/>
              <a:ext cx="1952956" cy="1952956"/>
            </a:xfrm>
            <a:prstGeom prst="rect">
              <a:avLst/>
            </a:prstGeom>
          </p:spPr>
        </p:pic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51079C89-1662-4DA4-95AA-B41E0105D3C1}"/>
                </a:ext>
              </a:extLst>
            </p:cNvPr>
            <p:cNvSpPr/>
            <p:nvPr/>
          </p:nvSpPr>
          <p:spPr>
            <a:xfrm>
              <a:off x="9912063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Business Analyst</a:t>
              </a:r>
            </a:p>
          </p:txBody>
        </p:sp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7ABC6C7D-4608-4002-8278-DADD385C161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195" y="2741623"/>
            <a:ext cx="1173238" cy="117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7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757058" y="2459548"/>
            <a:ext cx="620819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45" name="Agrupar 1044">
            <a:extLst>
              <a:ext uri="{FF2B5EF4-FFF2-40B4-BE49-F238E27FC236}">
                <a16:creationId xmlns:a16="http://schemas.microsoft.com/office/drawing/2014/main" id="{CF2E427E-FA60-448F-BD87-F334BCC535A8}"/>
              </a:ext>
            </a:extLst>
          </p:cNvPr>
          <p:cNvGrpSpPr/>
          <p:nvPr/>
        </p:nvGrpSpPr>
        <p:grpSpPr>
          <a:xfrm>
            <a:off x="5699093" y="4711011"/>
            <a:ext cx="3474700" cy="3412317"/>
            <a:chOff x="6144297" y="5902688"/>
            <a:chExt cx="2125509" cy="2087349"/>
          </a:xfrm>
        </p:grpSpPr>
        <p:grpSp>
          <p:nvGrpSpPr>
            <p:cNvPr id="1041" name="Agrupar 1040">
              <a:extLst>
                <a:ext uri="{FF2B5EF4-FFF2-40B4-BE49-F238E27FC236}">
                  <a16:creationId xmlns:a16="http://schemas.microsoft.com/office/drawing/2014/main" id="{76A9AD52-D35B-4183-820B-562F359B40DD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209" name="Shape 1838">
                <a:extLst>
                  <a:ext uri="{FF2B5EF4-FFF2-40B4-BE49-F238E27FC236}">
                    <a16:creationId xmlns:a16="http://schemas.microsoft.com/office/drawing/2014/main" id="{B9790528-773D-4299-B73E-8C8E9C0C55D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039" name="Seta: para a Direita 1038">
                <a:extLst>
                  <a:ext uri="{FF2B5EF4-FFF2-40B4-BE49-F238E27FC236}">
                    <a16:creationId xmlns:a16="http://schemas.microsoft.com/office/drawing/2014/main" id="{F0F5F47D-829E-48E9-AB6C-00DFA01ABA7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1044" name="Retângulo 1043">
              <a:extLst>
                <a:ext uri="{FF2B5EF4-FFF2-40B4-BE49-F238E27FC236}">
                  <a16:creationId xmlns:a16="http://schemas.microsoft.com/office/drawing/2014/main" id="{188EEAD5-DC79-4735-8E93-C42695D7CBB2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Validação</a:t>
              </a:r>
            </a:p>
          </p:txBody>
        </p:sp>
      </p:grpSp>
      <p:grpSp>
        <p:nvGrpSpPr>
          <p:cNvPr id="1046" name="Agrupar 1045">
            <a:extLst>
              <a:ext uri="{FF2B5EF4-FFF2-40B4-BE49-F238E27FC236}">
                <a16:creationId xmlns:a16="http://schemas.microsoft.com/office/drawing/2014/main" id="{2EFB26C1-8C8B-4521-84D9-113B8CEFCE4B}"/>
              </a:ext>
            </a:extLst>
          </p:cNvPr>
          <p:cNvGrpSpPr/>
          <p:nvPr/>
        </p:nvGrpSpPr>
        <p:grpSpPr>
          <a:xfrm>
            <a:off x="4948613" y="7917314"/>
            <a:ext cx="3578385" cy="3105744"/>
            <a:chOff x="5685221" y="7864016"/>
            <a:chExt cx="2188934" cy="1899815"/>
          </a:xfrm>
        </p:grpSpPr>
        <p:sp>
          <p:nvSpPr>
            <p:cNvPr id="208" name="Shape 1837">
              <a:extLst>
                <a:ext uri="{FF2B5EF4-FFF2-40B4-BE49-F238E27FC236}">
                  <a16:creationId xmlns:a16="http://schemas.microsoft.com/office/drawing/2014/main" id="{696AFC93-A800-498F-8688-4EE66517C7AE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49" name="Retângulo 248">
              <a:extLst>
                <a:ext uri="{FF2B5EF4-FFF2-40B4-BE49-F238E27FC236}">
                  <a16:creationId xmlns:a16="http://schemas.microsoft.com/office/drawing/2014/main" id="{AA27C1E0-93D9-4F7B-A050-F4E02783B966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Design</a:t>
              </a:r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1F3409E3-60AF-4AEF-9FAE-A3494C9D3D56}"/>
              </a:ext>
            </a:extLst>
          </p:cNvPr>
          <p:cNvGrpSpPr/>
          <p:nvPr/>
        </p:nvGrpSpPr>
        <p:grpSpPr>
          <a:xfrm>
            <a:off x="2212516" y="7199819"/>
            <a:ext cx="3115497" cy="3545210"/>
            <a:chOff x="4011523" y="7425117"/>
            <a:chExt cx="1905781" cy="2168641"/>
          </a:xfrm>
        </p:grpSpPr>
        <p:sp>
          <p:nvSpPr>
            <p:cNvPr id="207" name="Shape 1836">
              <a:extLst>
                <a:ext uri="{FF2B5EF4-FFF2-40B4-BE49-F238E27FC236}">
                  <a16:creationId xmlns:a16="http://schemas.microsoft.com/office/drawing/2014/main" id="{C08B33E4-2C37-4933-8524-71CC2186D37E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0" name="Retângulo 249">
              <a:extLst>
                <a:ext uri="{FF2B5EF4-FFF2-40B4-BE49-F238E27FC236}">
                  <a16:creationId xmlns:a16="http://schemas.microsoft.com/office/drawing/2014/main" id="{672AC6DA-7E3D-4814-B83D-BE05FE8E4C1B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Simulação</a:t>
              </a:r>
            </a:p>
          </p:txBody>
        </p:sp>
      </p:grpSp>
      <p:grpSp>
        <p:nvGrpSpPr>
          <p:cNvPr id="1048" name="Agrupar 1047">
            <a:extLst>
              <a:ext uri="{FF2B5EF4-FFF2-40B4-BE49-F238E27FC236}">
                <a16:creationId xmlns:a16="http://schemas.microsoft.com/office/drawing/2014/main" id="{0B771826-DDBB-445D-9399-D27A25CA605E}"/>
              </a:ext>
            </a:extLst>
          </p:cNvPr>
          <p:cNvGrpSpPr/>
          <p:nvPr/>
        </p:nvGrpSpPr>
        <p:grpSpPr>
          <a:xfrm>
            <a:off x="2492788" y="4419528"/>
            <a:ext cx="3544534" cy="3105755"/>
            <a:chOff x="4182968" y="5724385"/>
            <a:chExt cx="2168227" cy="1899822"/>
          </a:xfrm>
        </p:grpSpPr>
        <p:sp>
          <p:nvSpPr>
            <p:cNvPr id="210" name="Shape 1839">
              <a:extLst>
                <a:ext uri="{FF2B5EF4-FFF2-40B4-BE49-F238E27FC236}">
                  <a16:creationId xmlns:a16="http://schemas.microsoft.com/office/drawing/2014/main" id="{D6662FD2-CABE-4630-9ABB-DAD51D5175A7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1" name="Retângulo 250">
              <a:extLst>
                <a:ext uri="{FF2B5EF4-FFF2-40B4-BE49-F238E27FC236}">
                  <a16:creationId xmlns:a16="http://schemas.microsoft.com/office/drawing/2014/main" id="{230994E8-6092-42C9-9E2F-DF8A11162FCE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Feedback</a:t>
              </a:r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876" y="10278387"/>
            <a:ext cx="1465945" cy="1465945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94E290A-CFBE-4638-9FF4-091208367763}"/>
              </a:ext>
            </a:extLst>
          </p:cNvPr>
          <p:cNvGrpSpPr/>
          <p:nvPr/>
        </p:nvGrpSpPr>
        <p:grpSpPr>
          <a:xfrm>
            <a:off x="10474752" y="6221272"/>
            <a:ext cx="6509673" cy="2308324"/>
            <a:chOff x="11026894" y="8509809"/>
            <a:chExt cx="6509673" cy="2308324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0EA25C2C-5314-4D67-8E8A-4306946944CD}"/>
                </a:ext>
              </a:extLst>
            </p:cNvPr>
            <p:cNvSpPr/>
            <p:nvPr/>
          </p:nvSpPr>
          <p:spPr>
            <a:xfrm>
              <a:off x="12888293" y="8509809"/>
              <a:ext cx="4648274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400"/>
                <a:t>{"idCliente":1234,"gastoMedio":32.3,"transacoes":{"3289DUE34":{"idEC":5934,"horario":"22/01/2018 13:59","gasto":52.12},"156GRDWAD":{"idEC":5452,"horario":"22/01/2018 17:59","gasto":10}}}</a:t>
              </a:r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320480EA-3326-418C-AB02-5F70DF825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6894" y="8672912"/>
              <a:ext cx="1861399" cy="1861399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2832CC-600A-4900-BE1B-9F4F979A63F7}"/>
              </a:ext>
            </a:extLst>
          </p:cNvPr>
          <p:cNvSpPr txBox="1"/>
          <p:nvPr/>
        </p:nvSpPr>
        <p:spPr>
          <a:xfrm rot="16200000">
            <a:off x="12361013" y="6255001"/>
            <a:ext cx="178286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1300"/>
              <a:t>{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EB1158D-5A7D-4ACE-BBE1-7DBC775AF9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881" y="3583551"/>
            <a:ext cx="763944" cy="7639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9A9091-16EE-4789-BF79-53F0734E856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412" y="2691181"/>
            <a:ext cx="1449533" cy="1449533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A13F73A3-6D69-4B65-BB3D-21BFBFE3F005}"/>
              </a:ext>
            </a:extLst>
          </p:cNvPr>
          <p:cNvGrpSpPr/>
          <p:nvPr/>
        </p:nvGrpSpPr>
        <p:grpSpPr>
          <a:xfrm>
            <a:off x="12888775" y="3634561"/>
            <a:ext cx="4021518" cy="2831608"/>
            <a:chOff x="12888775" y="3634561"/>
            <a:chExt cx="4021518" cy="2831608"/>
          </a:xfrm>
        </p:grpSpPr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DFE9AE03-2F3F-47F5-B569-36816F91F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941A4B82-C6D6-4863-908C-4EBD6C721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61C355B1-9623-4C90-B03A-8AEA89F9EAF9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sp>
        <p:nvSpPr>
          <p:cNvPr id="37" name="TextBox 63">
            <a:extLst>
              <a:ext uri="{FF2B5EF4-FFF2-40B4-BE49-F238E27FC236}">
                <a16:creationId xmlns:a16="http://schemas.microsoft.com/office/drawing/2014/main" id="{3BEC3F3A-1CED-4491-8D44-004E8D9FEAD3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20337C6-67DD-40F6-86C9-F002DE2B4F52}"/>
              </a:ext>
            </a:extLst>
          </p:cNvPr>
          <p:cNvGrpSpPr/>
          <p:nvPr/>
        </p:nvGrpSpPr>
        <p:grpSpPr>
          <a:xfrm>
            <a:off x="9912063" y="3293320"/>
            <a:ext cx="4021518" cy="3172849"/>
            <a:chOff x="9912063" y="3293320"/>
            <a:chExt cx="4021518" cy="3172849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5FE6EE5B-1DA7-47A7-8B56-A3672FD46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51" y="3293320"/>
              <a:ext cx="1952956" cy="1952956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B6FD7004-9304-4AEC-AD7F-55DB0B80BDDC}"/>
                </a:ext>
              </a:extLst>
            </p:cNvPr>
            <p:cNvSpPr/>
            <p:nvPr/>
          </p:nvSpPr>
          <p:spPr>
            <a:xfrm>
              <a:off x="9912063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Business Analyst</a:t>
              </a:r>
            </a:p>
          </p:txBody>
        </p:sp>
      </p:grpSp>
      <p:pic>
        <p:nvPicPr>
          <p:cNvPr id="41" name="Imagem 40">
            <a:extLst>
              <a:ext uri="{FF2B5EF4-FFF2-40B4-BE49-F238E27FC236}">
                <a16:creationId xmlns:a16="http://schemas.microsoft.com/office/drawing/2014/main" id="{813A8AA0-B230-433E-86BA-3625AE28515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195" y="2741623"/>
            <a:ext cx="1173238" cy="117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28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738;p114">
            <a:extLst>
              <a:ext uri="{FF2B5EF4-FFF2-40B4-BE49-F238E27FC236}">
                <a16:creationId xmlns:a16="http://schemas.microsoft.com/office/drawing/2014/main" id="{4C3088DE-5D8F-49FF-A539-DE141F23D1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2106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757058" y="2459548"/>
            <a:ext cx="620819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045" y="4548576"/>
            <a:ext cx="894882" cy="894882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9B01FE1-5151-4BA1-B79D-B75108C120DC}"/>
              </a:ext>
            </a:extLst>
          </p:cNvPr>
          <p:cNvGrpSpPr/>
          <p:nvPr/>
        </p:nvGrpSpPr>
        <p:grpSpPr>
          <a:xfrm>
            <a:off x="5688006" y="5718630"/>
            <a:ext cx="2636320" cy="2588989"/>
            <a:chOff x="6144297" y="5902688"/>
            <a:chExt cx="2125509" cy="2087349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FCB00F51-855F-48CB-9772-2A48B3630CD0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34" name="Shape 1838">
                <a:extLst>
                  <a:ext uri="{FF2B5EF4-FFF2-40B4-BE49-F238E27FC236}">
                    <a16:creationId xmlns:a16="http://schemas.microsoft.com/office/drawing/2014/main" id="{104FB507-FA82-4CD8-9D74-3E76D84BB46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35" name="Seta: para a Direita 34">
                <a:extLst>
                  <a:ext uri="{FF2B5EF4-FFF2-40B4-BE49-F238E27FC236}">
                    <a16:creationId xmlns:a16="http://schemas.microsoft.com/office/drawing/2014/main" id="{38440251-900E-4E9F-9AD1-75C249A891A5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48707DCD-B6A6-4A18-AFFD-352FE1E1F2AF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Validação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877E3CB-7870-4DC2-BACE-B86289E9CC38}"/>
              </a:ext>
            </a:extLst>
          </p:cNvPr>
          <p:cNvGrpSpPr/>
          <p:nvPr/>
        </p:nvGrpSpPr>
        <p:grpSpPr>
          <a:xfrm>
            <a:off x="5118603" y="8151312"/>
            <a:ext cx="2714988" cy="2356386"/>
            <a:chOff x="5685221" y="7864016"/>
            <a:chExt cx="2188934" cy="1899815"/>
          </a:xfrm>
        </p:grpSpPr>
        <p:sp>
          <p:nvSpPr>
            <p:cNvPr id="37" name="Shape 1837">
              <a:extLst>
                <a:ext uri="{FF2B5EF4-FFF2-40B4-BE49-F238E27FC236}">
                  <a16:creationId xmlns:a16="http://schemas.microsoft.com/office/drawing/2014/main" id="{AB5A161D-24C9-4FBE-84E3-D9B43735095B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8982960E-B676-40A7-AFBF-03A6171CE59C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 dirty="0">
                  <a:solidFill>
                    <a:schemeClr val="bg1"/>
                  </a:solidFill>
                  <a:latin typeface="+mj-lt"/>
                </a:rPr>
                <a:t>Design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CB3209BC-E9D7-46F4-8859-5E7780D4CC0F}"/>
              </a:ext>
            </a:extLst>
          </p:cNvPr>
          <p:cNvGrpSpPr/>
          <p:nvPr/>
        </p:nvGrpSpPr>
        <p:grpSpPr>
          <a:xfrm>
            <a:off x="3042675" y="7606935"/>
            <a:ext cx="2363786" cy="2689817"/>
            <a:chOff x="4011523" y="7425117"/>
            <a:chExt cx="1905781" cy="2168641"/>
          </a:xfrm>
        </p:grpSpPr>
        <p:sp>
          <p:nvSpPr>
            <p:cNvPr id="40" name="Shape 1836">
              <a:extLst>
                <a:ext uri="{FF2B5EF4-FFF2-40B4-BE49-F238E27FC236}">
                  <a16:creationId xmlns:a16="http://schemas.microsoft.com/office/drawing/2014/main" id="{9098CF25-A043-4EB3-8657-458FE41DD225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3BAA9D48-F624-4612-B97C-83E199217B8D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Simulação</a:t>
              </a: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22BE65CC-72DF-4548-B992-6E756C9F8C32}"/>
              </a:ext>
            </a:extLst>
          </p:cNvPr>
          <p:cNvGrpSpPr/>
          <p:nvPr/>
        </p:nvGrpSpPr>
        <p:grpSpPr>
          <a:xfrm>
            <a:off x="3255323" y="5497476"/>
            <a:ext cx="2689304" cy="2356395"/>
            <a:chOff x="4182968" y="5724385"/>
            <a:chExt cx="2168227" cy="1899822"/>
          </a:xfrm>
        </p:grpSpPr>
        <p:sp>
          <p:nvSpPr>
            <p:cNvPr id="43" name="Shape 1839">
              <a:extLst>
                <a:ext uri="{FF2B5EF4-FFF2-40B4-BE49-F238E27FC236}">
                  <a16:creationId xmlns:a16="http://schemas.microsoft.com/office/drawing/2014/main" id="{2C5B4192-C725-4200-8E98-4CD045974BB1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306BC73D-4060-496D-A4A0-FEB502CBB9D1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Feedback</a:t>
              </a: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62B9BCAC-CF3D-4275-87BE-A719A3ECEEAC}"/>
              </a:ext>
            </a:extLst>
          </p:cNvPr>
          <p:cNvGrpSpPr/>
          <p:nvPr/>
        </p:nvGrpSpPr>
        <p:grpSpPr>
          <a:xfrm>
            <a:off x="1479820" y="3903122"/>
            <a:ext cx="8762172" cy="4308448"/>
            <a:chOff x="2627300" y="4367459"/>
            <a:chExt cx="7285030" cy="3582122"/>
          </a:xfrm>
        </p:grpSpPr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CF94B594-FA53-46D2-B67F-37B223667591}"/>
                </a:ext>
              </a:extLst>
            </p:cNvPr>
            <p:cNvGrpSpPr/>
            <p:nvPr/>
          </p:nvGrpSpPr>
          <p:grpSpPr>
            <a:xfrm>
              <a:off x="2627300" y="4367459"/>
              <a:ext cx="7285030" cy="3582122"/>
              <a:chOff x="2627300" y="4367459"/>
              <a:chExt cx="7285030" cy="3582122"/>
            </a:xfrm>
          </p:grpSpPr>
          <p:sp>
            <p:nvSpPr>
              <p:cNvPr id="48" name="Shape 1725">
                <a:extLst>
                  <a:ext uri="{FF2B5EF4-FFF2-40B4-BE49-F238E27FC236}">
                    <a16:creationId xmlns:a16="http://schemas.microsoft.com/office/drawing/2014/main" id="{8F1350F1-EDC2-48BE-88F6-236D3023EAB8}"/>
                  </a:ext>
                </a:extLst>
              </p:cNvPr>
              <p:cNvSpPr/>
              <p:nvPr/>
            </p:nvSpPr>
            <p:spPr>
              <a:xfrm rot="5400000">
                <a:off x="4473903" y="2520856"/>
                <a:ext cx="3400200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  <a:gd name="connsiteX0" fmla="*/ 84605 w 102286"/>
                  <a:gd name="connsiteY0" fmla="*/ 111466 h 120000"/>
                  <a:gd name="connsiteX1" fmla="*/ 95916 w 102286"/>
                  <a:gd name="connsiteY1" fmla="*/ 102666 h 120000"/>
                  <a:gd name="connsiteX2" fmla="*/ 30772 w 102286"/>
                  <a:gd name="connsiteY2" fmla="*/ 62688 h 120000"/>
                  <a:gd name="connsiteX3" fmla="*/ 102127 w 102286"/>
                  <a:gd name="connsiteY3" fmla="*/ 22561 h 120000"/>
                  <a:gd name="connsiteX4" fmla="*/ 102286 w 102286"/>
                  <a:gd name="connsiteY4" fmla="*/ 22725 h 120000"/>
                  <a:gd name="connsiteX5" fmla="*/ 101536 w 102286"/>
                  <a:gd name="connsiteY5" fmla="*/ 13911 h 120000"/>
                  <a:gd name="connsiteX6" fmla="*/ 102127 w 102286"/>
                  <a:gd name="connsiteY6" fmla="*/ 0 h 120000"/>
                  <a:gd name="connsiteX7" fmla="*/ 102127 w 102286"/>
                  <a:gd name="connsiteY7" fmla="*/ 5255 h 120000"/>
                  <a:gd name="connsiteX8" fmla="*/ 0 w 102286"/>
                  <a:gd name="connsiteY8" fmla="*/ 62688 h 120000"/>
                  <a:gd name="connsiteX9" fmla="*/ 95572 w 102286"/>
                  <a:gd name="connsiteY9" fmla="*/ 120000 h 120000"/>
                  <a:gd name="connsiteX10" fmla="*/ 84605 w 102286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286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286" y="22725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49" name="Seta: para a Direita 48">
                <a:extLst>
                  <a:ext uri="{FF2B5EF4-FFF2-40B4-BE49-F238E27FC236}">
                    <a16:creationId xmlns:a16="http://schemas.microsoft.com/office/drawing/2014/main" id="{5F99D42F-5827-4A47-BB19-B724EAE33804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2A7AE14C-3EFA-4A61-82B5-5F27DD4D6D5C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chemeClr val="bg1"/>
                  </a:solidFill>
                  <a:latin typeface="+mj-lt"/>
                </a:rPr>
                <a:t>Teste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75A39321-F9B8-4D76-B61A-FBAD94B00032}"/>
              </a:ext>
            </a:extLst>
          </p:cNvPr>
          <p:cNvGrpSpPr/>
          <p:nvPr/>
        </p:nvGrpSpPr>
        <p:grpSpPr>
          <a:xfrm>
            <a:off x="1102133" y="7295575"/>
            <a:ext cx="8530760" cy="4783920"/>
            <a:chOff x="2313284" y="7188006"/>
            <a:chExt cx="7092630" cy="3977439"/>
          </a:xfrm>
        </p:grpSpPr>
        <p:sp>
          <p:nvSpPr>
            <p:cNvPr id="51" name="Shape 1724">
              <a:extLst>
                <a:ext uri="{FF2B5EF4-FFF2-40B4-BE49-F238E27FC236}">
                  <a16:creationId xmlns:a16="http://schemas.microsoft.com/office/drawing/2014/main" id="{CB4E81CB-3F5E-4B03-B325-281083B089AD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E2833F27-5764-4C3A-A4DF-1BE994EED138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chemeClr val="bg1"/>
                  </a:solidFill>
                  <a:latin typeface="+mj-lt"/>
                </a:rPr>
                <a:t>Construção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2888775" y="3634561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sp>
        <p:nvSpPr>
          <p:cNvPr id="55" name="TextBox 63">
            <a:extLst>
              <a:ext uri="{FF2B5EF4-FFF2-40B4-BE49-F238E27FC236}">
                <a16:creationId xmlns:a16="http://schemas.microsoft.com/office/drawing/2014/main" id="{E74B7544-CFFC-4F02-ABEA-E4234B4FA5AA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335CF674-7165-4A38-8C35-E6184ADB946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195" y="2741623"/>
            <a:ext cx="1173238" cy="117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63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FE75E70-9840-4906-8216-C56C3510B93D}"/>
              </a:ext>
            </a:extLst>
          </p:cNvPr>
          <p:cNvGrpSpPr/>
          <p:nvPr/>
        </p:nvGrpSpPr>
        <p:grpSpPr>
          <a:xfrm>
            <a:off x="8818356" y="2694759"/>
            <a:ext cx="4021518" cy="2786513"/>
            <a:chOff x="8818356" y="2694759"/>
            <a:chExt cx="4021518" cy="27865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8108941-869E-4A64-9894-CC9B6D04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514" y="2694759"/>
              <a:ext cx="1635202" cy="1635202"/>
            </a:xfrm>
            <a:prstGeom prst="rect">
              <a:avLst/>
            </a:prstGeom>
          </p:spPr>
        </p:pic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A6E70563-03A7-430A-A86B-F0CE31359D39}"/>
                </a:ext>
              </a:extLst>
            </p:cNvPr>
            <p:cNvSpPr/>
            <p:nvPr/>
          </p:nvSpPr>
          <p:spPr>
            <a:xfrm>
              <a:off x="8818356" y="4436134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Frontend Developer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31AED9-AF7E-4A99-B2E2-942D77C4F82D}"/>
              </a:ext>
            </a:extLst>
          </p:cNvPr>
          <p:cNvGrpSpPr/>
          <p:nvPr/>
        </p:nvGrpSpPr>
        <p:grpSpPr>
          <a:xfrm>
            <a:off x="20370665" y="2459548"/>
            <a:ext cx="4021518" cy="2717942"/>
            <a:chOff x="19761565" y="3120707"/>
            <a:chExt cx="4021518" cy="271794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4B01885-881B-4CF4-91D8-A3C42BFE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4576" y="3120707"/>
              <a:ext cx="1666848" cy="1666848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9395C09-EDFE-42B1-9562-404B2338ACC1}"/>
                </a:ext>
              </a:extLst>
            </p:cNvPr>
            <p:cNvSpPr/>
            <p:nvPr/>
          </p:nvSpPr>
          <p:spPr>
            <a:xfrm>
              <a:off x="19761565" y="479351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Backend Developer</a:t>
              </a:r>
            </a:p>
          </p:txBody>
        </p:sp>
      </p:grpSp>
      <p:sp>
        <p:nvSpPr>
          <p:cNvPr id="56" name="Retângulo 55">
            <a:extLst>
              <a:ext uri="{FF2B5EF4-FFF2-40B4-BE49-F238E27FC236}">
                <a16:creationId xmlns:a16="http://schemas.microsoft.com/office/drawing/2014/main" id="{446EBCC3-A4E1-4D61-9645-E959643553F2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F9EF75D3-3FA6-487F-9491-061F71B366D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id="{A977ED1B-22F7-4798-B7A6-1A8ECB690EF6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60" name="Imagem 59">
              <a:extLst>
                <a:ext uri="{FF2B5EF4-FFF2-40B4-BE49-F238E27FC236}">
                  <a16:creationId xmlns:a16="http://schemas.microsoft.com/office/drawing/2014/main" id="{2C3D7604-E6A5-4941-B432-52FD9927C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61" name="Imagem 60">
              <a:extLst>
                <a:ext uri="{FF2B5EF4-FFF2-40B4-BE49-F238E27FC236}">
                  <a16:creationId xmlns:a16="http://schemas.microsoft.com/office/drawing/2014/main" id="{32149051-5104-4689-96E2-1FA3C17C6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FBA8C5F4-22F8-4C5B-8792-A1C8C2C47800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sp>
        <p:nvSpPr>
          <p:cNvPr id="63" name="TextBox 63">
            <a:extLst>
              <a:ext uri="{FF2B5EF4-FFF2-40B4-BE49-F238E27FC236}">
                <a16:creationId xmlns:a16="http://schemas.microsoft.com/office/drawing/2014/main" id="{18FBB1BF-E3B7-4B17-978B-1E127ED3CA30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52D59889-BF0B-45BA-8A46-C2EB5B69DEF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594" y="2586221"/>
            <a:ext cx="894882" cy="894882"/>
          </a:xfrm>
          <a:prstGeom prst="rect">
            <a:avLst/>
          </a:prstGeom>
        </p:spPr>
      </p:pic>
      <p:grpSp>
        <p:nvGrpSpPr>
          <p:cNvPr id="53" name="Agrupar 52">
            <a:extLst>
              <a:ext uri="{FF2B5EF4-FFF2-40B4-BE49-F238E27FC236}">
                <a16:creationId xmlns:a16="http://schemas.microsoft.com/office/drawing/2014/main" id="{BECA540A-7E07-419D-A1E6-BEA2F6052C02}"/>
              </a:ext>
            </a:extLst>
          </p:cNvPr>
          <p:cNvGrpSpPr/>
          <p:nvPr/>
        </p:nvGrpSpPr>
        <p:grpSpPr>
          <a:xfrm>
            <a:off x="5688006" y="5718630"/>
            <a:ext cx="2636320" cy="2588989"/>
            <a:chOff x="6144297" y="5902688"/>
            <a:chExt cx="2125509" cy="2087349"/>
          </a:xfrm>
        </p:grpSpPr>
        <p:grpSp>
          <p:nvGrpSpPr>
            <p:cNvPr id="57" name="Agrupar 56">
              <a:extLst>
                <a:ext uri="{FF2B5EF4-FFF2-40B4-BE49-F238E27FC236}">
                  <a16:creationId xmlns:a16="http://schemas.microsoft.com/office/drawing/2014/main" id="{00E6A2C7-35B8-4B3A-98D9-37CC1018AC9A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66" name="Shape 1838">
                <a:extLst>
                  <a:ext uri="{FF2B5EF4-FFF2-40B4-BE49-F238E27FC236}">
                    <a16:creationId xmlns:a16="http://schemas.microsoft.com/office/drawing/2014/main" id="{2F3C9D37-1F58-48BD-AACA-D1D8ED101425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67" name="Seta: para a Direita 66">
                <a:extLst>
                  <a:ext uri="{FF2B5EF4-FFF2-40B4-BE49-F238E27FC236}">
                    <a16:creationId xmlns:a16="http://schemas.microsoft.com/office/drawing/2014/main" id="{C72BA338-7F2B-491C-8C57-6E3130E1E00F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1ACF0A9-0CF0-45BF-B840-C2363AD0F9CE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Validação</a:t>
              </a:r>
            </a:p>
          </p:txBody>
        </p: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AAABF698-5031-4925-8D97-2C9669B3599F}"/>
              </a:ext>
            </a:extLst>
          </p:cNvPr>
          <p:cNvGrpSpPr/>
          <p:nvPr/>
        </p:nvGrpSpPr>
        <p:grpSpPr>
          <a:xfrm>
            <a:off x="5118603" y="8151312"/>
            <a:ext cx="2714988" cy="2356386"/>
            <a:chOff x="5685221" y="7864016"/>
            <a:chExt cx="2188934" cy="1899815"/>
          </a:xfrm>
        </p:grpSpPr>
        <p:sp>
          <p:nvSpPr>
            <p:cNvPr id="69" name="Shape 1837">
              <a:extLst>
                <a:ext uri="{FF2B5EF4-FFF2-40B4-BE49-F238E27FC236}">
                  <a16:creationId xmlns:a16="http://schemas.microsoft.com/office/drawing/2014/main" id="{7D7A79D3-9ACC-4CC0-9FF4-2F6AA1C28757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6C8559FB-6D61-4F3D-BA87-782778ADD15B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 dirty="0">
                  <a:solidFill>
                    <a:schemeClr val="bg1"/>
                  </a:solidFill>
                  <a:latin typeface="+mj-lt"/>
                </a:rPr>
                <a:t>Design</a:t>
              </a:r>
            </a:p>
          </p:txBody>
        </p: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5A64F610-F933-4B87-B2D6-3F883E013654}"/>
              </a:ext>
            </a:extLst>
          </p:cNvPr>
          <p:cNvGrpSpPr/>
          <p:nvPr/>
        </p:nvGrpSpPr>
        <p:grpSpPr>
          <a:xfrm>
            <a:off x="3042675" y="7606935"/>
            <a:ext cx="2363786" cy="2689817"/>
            <a:chOff x="4011523" y="7425117"/>
            <a:chExt cx="1905781" cy="2168641"/>
          </a:xfrm>
        </p:grpSpPr>
        <p:sp>
          <p:nvSpPr>
            <p:cNvPr id="72" name="Shape 1836">
              <a:extLst>
                <a:ext uri="{FF2B5EF4-FFF2-40B4-BE49-F238E27FC236}">
                  <a16:creationId xmlns:a16="http://schemas.microsoft.com/office/drawing/2014/main" id="{3CC389C1-DA13-4366-8552-9ADCF54F9485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5D2C9146-636E-4139-8F96-284E4BB61059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Simulação</a:t>
              </a:r>
            </a:p>
          </p:txBody>
        </p: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98CE9CE2-5550-4BD7-917E-F1B5649C3FA7}"/>
              </a:ext>
            </a:extLst>
          </p:cNvPr>
          <p:cNvGrpSpPr/>
          <p:nvPr/>
        </p:nvGrpSpPr>
        <p:grpSpPr>
          <a:xfrm>
            <a:off x="3255323" y="5497476"/>
            <a:ext cx="2689304" cy="2356395"/>
            <a:chOff x="4182968" y="5724385"/>
            <a:chExt cx="2168227" cy="1899822"/>
          </a:xfrm>
        </p:grpSpPr>
        <p:sp>
          <p:nvSpPr>
            <p:cNvPr id="75" name="Shape 1839">
              <a:extLst>
                <a:ext uri="{FF2B5EF4-FFF2-40B4-BE49-F238E27FC236}">
                  <a16:creationId xmlns:a16="http://schemas.microsoft.com/office/drawing/2014/main" id="{7771B3B6-BB91-4B3E-ADF6-2F5510C19373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6" name="Retângulo 75">
              <a:extLst>
                <a:ext uri="{FF2B5EF4-FFF2-40B4-BE49-F238E27FC236}">
                  <a16:creationId xmlns:a16="http://schemas.microsoft.com/office/drawing/2014/main" id="{13747F20-05CE-4F54-9492-C52943E5707C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Feedback</a:t>
              </a: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E3A0B22D-E80B-4E6D-9F58-2A004283C59F}"/>
              </a:ext>
            </a:extLst>
          </p:cNvPr>
          <p:cNvGrpSpPr/>
          <p:nvPr/>
        </p:nvGrpSpPr>
        <p:grpSpPr>
          <a:xfrm>
            <a:off x="1479820" y="3903122"/>
            <a:ext cx="8762172" cy="4308448"/>
            <a:chOff x="2627300" y="4367459"/>
            <a:chExt cx="7285030" cy="3582122"/>
          </a:xfrm>
          <a:solidFill>
            <a:schemeClr val="bg1">
              <a:lumMod val="75000"/>
            </a:schemeClr>
          </a:solidFill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F9599C1C-4728-4C61-8567-81314F68C43C}"/>
                </a:ext>
              </a:extLst>
            </p:cNvPr>
            <p:cNvGrpSpPr/>
            <p:nvPr/>
          </p:nvGrpSpPr>
          <p:grpSpPr>
            <a:xfrm>
              <a:off x="2627300" y="4367459"/>
              <a:ext cx="7285030" cy="3582122"/>
              <a:chOff x="2627300" y="4367459"/>
              <a:chExt cx="7285030" cy="3582122"/>
            </a:xfrm>
            <a:grpFill/>
          </p:grpSpPr>
          <p:sp>
            <p:nvSpPr>
              <p:cNvPr id="80" name="Shape 1725">
                <a:extLst>
                  <a:ext uri="{FF2B5EF4-FFF2-40B4-BE49-F238E27FC236}">
                    <a16:creationId xmlns:a16="http://schemas.microsoft.com/office/drawing/2014/main" id="{ED07CA8F-D021-48DD-B582-3FECD3A3AFFE}"/>
                  </a:ext>
                </a:extLst>
              </p:cNvPr>
              <p:cNvSpPr/>
              <p:nvPr/>
            </p:nvSpPr>
            <p:spPr>
              <a:xfrm rot="5400000">
                <a:off x="4473903" y="2520856"/>
                <a:ext cx="3400200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  <a:gd name="connsiteX0" fmla="*/ 84605 w 102286"/>
                  <a:gd name="connsiteY0" fmla="*/ 111466 h 120000"/>
                  <a:gd name="connsiteX1" fmla="*/ 95916 w 102286"/>
                  <a:gd name="connsiteY1" fmla="*/ 102666 h 120000"/>
                  <a:gd name="connsiteX2" fmla="*/ 30772 w 102286"/>
                  <a:gd name="connsiteY2" fmla="*/ 62688 h 120000"/>
                  <a:gd name="connsiteX3" fmla="*/ 102127 w 102286"/>
                  <a:gd name="connsiteY3" fmla="*/ 22561 h 120000"/>
                  <a:gd name="connsiteX4" fmla="*/ 102286 w 102286"/>
                  <a:gd name="connsiteY4" fmla="*/ 22725 h 120000"/>
                  <a:gd name="connsiteX5" fmla="*/ 101536 w 102286"/>
                  <a:gd name="connsiteY5" fmla="*/ 13911 h 120000"/>
                  <a:gd name="connsiteX6" fmla="*/ 102127 w 102286"/>
                  <a:gd name="connsiteY6" fmla="*/ 0 h 120000"/>
                  <a:gd name="connsiteX7" fmla="*/ 102127 w 102286"/>
                  <a:gd name="connsiteY7" fmla="*/ 5255 h 120000"/>
                  <a:gd name="connsiteX8" fmla="*/ 0 w 102286"/>
                  <a:gd name="connsiteY8" fmla="*/ 62688 h 120000"/>
                  <a:gd name="connsiteX9" fmla="*/ 95572 w 102286"/>
                  <a:gd name="connsiteY9" fmla="*/ 120000 h 120000"/>
                  <a:gd name="connsiteX10" fmla="*/ 84605 w 102286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286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286" y="22725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81" name="Seta: para a Direita 80">
                <a:extLst>
                  <a:ext uri="{FF2B5EF4-FFF2-40B4-BE49-F238E27FC236}">
                    <a16:creationId xmlns:a16="http://schemas.microsoft.com/office/drawing/2014/main" id="{84CFB1CB-6E8C-42C5-8442-AFE3FC7910F0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BBFA4ED5-566E-4223-900D-017347AF6349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chemeClr val="bg1"/>
                  </a:solidFill>
                  <a:latin typeface="+mj-lt"/>
                </a:rPr>
                <a:t>Teste</a:t>
              </a: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36A2469C-0794-4DA2-825C-C926F9D67B36}"/>
              </a:ext>
            </a:extLst>
          </p:cNvPr>
          <p:cNvGrpSpPr/>
          <p:nvPr/>
        </p:nvGrpSpPr>
        <p:grpSpPr>
          <a:xfrm>
            <a:off x="1102133" y="7295575"/>
            <a:ext cx="8530760" cy="4783920"/>
            <a:chOff x="2313284" y="7188006"/>
            <a:chExt cx="7092630" cy="3977439"/>
          </a:xfrm>
        </p:grpSpPr>
        <p:sp>
          <p:nvSpPr>
            <p:cNvPr id="83" name="Shape 1724">
              <a:extLst>
                <a:ext uri="{FF2B5EF4-FFF2-40B4-BE49-F238E27FC236}">
                  <a16:creationId xmlns:a16="http://schemas.microsoft.com/office/drawing/2014/main" id="{2574BB22-D17E-4A63-B952-842274C91E18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29FD9E8F-F2ED-48B6-95C7-8FC7FEAA04B4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chemeClr val="bg1"/>
                  </a:solidFill>
                  <a:latin typeface="+mj-lt"/>
                </a:rPr>
                <a:t>Construção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92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FE75E70-9840-4906-8216-C56C3510B93D}"/>
              </a:ext>
            </a:extLst>
          </p:cNvPr>
          <p:cNvGrpSpPr/>
          <p:nvPr/>
        </p:nvGrpSpPr>
        <p:grpSpPr>
          <a:xfrm>
            <a:off x="8818356" y="2694759"/>
            <a:ext cx="4021518" cy="2786513"/>
            <a:chOff x="8818356" y="2694759"/>
            <a:chExt cx="4021518" cy="27865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8108941-869E-4A64-9894-CC9B6D04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514" y="2694759"/>
              <a:ext cx="1635202" cy="1635202"/>
            </a:xfrm>
            <a:prstGeom prst="rect">
              <a:avLst/>
            </a:prstGeom>
          </p:spPr>
        </p:pic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A6E70563-03A7-430A-A86B-F0CE31359D39}"/>
                </a:ext>
              </a:extLst>
            </p:cNvPr>
            <p:cNvSpPr/>
            <p:nvPr/>
          </p:nvSpPr>
          <p:spPr>
            <a:xfrm>
              <a:off x="8818356" y="4436134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Frontend Developer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31AED9-AF7E-4A99-B2E2-942D77C4F82D}"/>
              </a:ext>
            </a:extLst>
          </p:cNvPr>
          <p:cNvGrpSpPr/>
          <p:nvPr/>
        </p:nvGrpSpPr>
        <p:grpSpPr>
          <a:xfrm>
            <a:off x="20370665" y="2459548"/>
            <a:ext cx="4021518" cy="2717942"/>
            <a:chOff x="19761565" y="3120707"/>
            <a:chExt cx="4021518" cy="271794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4B01885-881B-4CF4-91D8-A3C42BFE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4576" y="3120707"/>
              <a:ext cx="1666848" cy="1666848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9395C09-EDFE-42B1-9562-404B2338ACC1}"/>
                </a:ext>
              </a:extLst>
            </p:cNvPr>
            <p:cNvSpPr/>
            <p:nvPr/>
          </p:nvSpPr>
          <p:spPr>
            <a:xfrm>
              <a:off x="19761565" y="479351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Backend Developer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AFC4761-6029-456D-9F2D-08C0C881D672}"/>
              </a:ext>
            </a:extLst>
          </p:cNvPr>
          <p:cNvGrpSpPr/>
          <p:nvPr/>
        </p:nvGrpSpPr>
        <p:grpSpPr>
          <a:xfrm>
            <a:off x="20146341" y="6112125"/>
            <a:ext cx="4021518" cy="2748991"/>
            <a:chOff x="20370665" y="5655292"/>
            <a:chExt cx="4021518" cy="2748991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C0B95C5-986D-4630-B950-F8253A596EEB}"/>
                </a:ext>
              </a:extLst>
            </p:cNvPr>
            <p:cNvSpPr/>
            <p:nvPr/>
          </p:nvSpPr>
          <p:spPr>
            <a:xfrm>
              <a:off x="20370665" y="735914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Microsserviço</a:t>
              </a:r>
            </a:p>
          </p:txBody>
        </p: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E943224E-CDD3-4E44-940A-E3334733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9965" y="5655292"/>
              <a:ext cx="1782917" cy="1782917"/>
            </a:xfrm>
            <a:prstGeom prst="rect">
              <a:avLst/>
            </a:prstGeom>
          </p:spPr>
        </p:pic>
      </p:grp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047FD106-DB17-4BEE-8559-7189B5E019D9}"/>
              </a:ext>
            </a:extLst>
          </p:cNvPr>
          <p:cNvCxnSpPr>
            <a:stCxn id="9" idx="1"/>
            <a:endCxn id="59" idx="1"/>
          </p:cNvCxnSpPr>
          <p:nvPr/>
        </p:nvCxnSpPr>
        <p:spPr>
          <a:xfrm rot="10800000" flipV="1">
            <a:off x="21265642" y="3292972"/>
            <a:ext cx="58035" cy="3710612"/>
          </a:xfrm>
          <a:prstGeom prst="curvedConnector3">
            <a:avLst>
              <a:gd name="adj1" fmla="val 2781063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tângulo 59">
            <a:extLst>
              <a:ext uri="{FF2B5EF4-FFF2-40B4-BE49-F238E27FC236}">
                <a16:creationId xmlns:a16="http://schemas.microsoft.com/office/drawing/2014/main" id="{7F1B42EC-FB68-4FC5-97FD-48DFE6EF6D1A}"/>
              </a:ext>
            </a:extLst>
          </p:cNvPr>
          <p:cNvSpPr/>
          <p:nvPr/>
        </p:nvSpPr>
        <p:spPr>
          <a:xfrm>
            <a:off x="9734281" y="7815978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>
                <a:solidFill>
                  <a:srgbClr val="484C4D"/>
                </a:solidFill>
              </a:rPr>
              <a:t>Aplicativo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124A23BA-A162-4F37-986F-8AE0925A617A}"/>
              </a:ext>
            </a:extLst>
          </p:cNvPr>
          <p:cNvCxnSpPr>
            <a:cxnSpLocks/>
            <a:stCxn id="5" idx="3"/>
            <a:endCxn id="56" idx="3"/>
          </p:cNvCxnSpPr>
          <p:nvPr/>
        </p:nvCxnSpPr>
        <p:spPr>
          <a:xfrm>
            <a:off x="11646716" y="3512360"/>
            <a:ext cx="785570" cy="3587385"/>
          </a:xfrm>
          <a:prstGeom prst="curvedConnector3">
            <a:avLst>
              <a:gd name="adj1" fmla="val 255200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m 55">
            <a:extLst>
              <a:ext uri="{FF2B5EF4-FFF2-40B4-BE49-F238E27FC236}">
                <a16:creationId xmlns:a16="http://schemas.microsoft.com/office/drawing/2014/main" id="{2A3FBF4E-3DBD-4D07-86FA-329D3C0C88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034" y="6345619"/>
            <a:ext cx="1508252" cy="1508252"/>
          </a:xfrm>
          <a:prstGeom prst="rect">
            <a:avLst/>
          </a:prstGeom>
        </p:spPr>
      </p:pic>
      <p:cxnSp>
        <p:nvCxnSpPr>
          <p:cNvPr id="57" name="Conector: Angulado 60">
            <a:extLst>
              <a:ext uri="{FF2B5EF4-FFF2-40B4-BE49-F238E27FC236}">
                <a16:creationId xmlns:a16="http://schemas.microsoft.com/office/drawing/2014/main" id="{B82066EA-78B0-4089-B600-AD7BBBEC6F3A}"/>
              </a:ext>
            </a:extLst>
          </p:cNvPr>
          <p:cNvCxnSpPr>
            <a:cxnSpLocks/>
            <a:stCxn id="60" idx="2"/>
            <a:endCxn id="33" idx="1"/>
          </p:cNvCxnSpPr>
          <p:nvPr/>
        </p:nvCxnSpPr>
        <p:spPr>
          <a:xfrm rot="5400000" flipH="1" flipV="1">
            <a:off x="12469455" y="4782394"/>
            <a:ext cx="3354306" cy="4803137"/>
          </a:xfrm>
          <a:prstGeom prst="curvedConnector4">
            <a:avLst>
              <a:gd name="adj1" fmla="val -6815"/>
              <a:gd name="adj2" fmla="val 70932"/>
            </a:avLst>
          </a:prstGeom>
          <a:ln w="5080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m para gif progress">
            <a:extLst>
              <a:ext uri="{FF2B5EF4-FFF2-40B4-BE49-F238E27FC236}">
                <a16:creationId xmlns:a16="http://schemas.microsoft.com/office/drawing/2014/main" id="{FF11C78F-C6F7-493F-8465-E49E9034C8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709" y="166118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Resultado de imagem para gif progress">
            <a:extLst>
              <a:ext uri="{FF2B5EF4-FFF2-40B4-BE49-F238E27FC236}">
                <a16:creationId xmlns:a16="http://schemas.microsoft.com/office/drawing/2014/main" id="{FA2A8D3B-7DC7-4437-99A8-F2EE984208C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335" y="16277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EA520AF-C2BD-48AF-AEEF-2FDFC2616BA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042" y="2456262"/>
            <a:ext cx="781340" cy="78134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7584E100-E504-47E6-807E-D2C2C53ACC6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555" y="2456262"/>
            <a:ext cx="781340" cy="781340"/>
          </a:xfrm>
          <a:prstGeom prst="rect">
            <a:avLst/>
          </a:prstGeom>
        </p:spPr>
      </p:pic>
      <p:sp>
        <p:nvSpPr>
          <p:cNvPr id="65" name="TextBox 63">
            <a:extLst>
              <a:ext uri="{FF2B5EF4-FFF2-40B4-BE49-F238E27FC236}">
                <a16:creationId xmlns:a16="http://schemas.microsoft.com/office/drawing/2014/main" id="{6E95E6CA-CA4D-4FC3-AD0D-32B5511E6CCC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A37EDDB6-D1A4-4BFD-9639-F42918232D9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594" y="2586221"/>
            <a:ext cx="894882" cy="894882"/>
          </a:xfrm>
          <a:prstGeom prst="rect">
            <a:avLst/>
          </a:prstGeom>
        </p:spPr>
      </p:pic>
      <p:grpSp>
        <p:nvGrpSpPr>
          <p:cNvPr id="63" name="Agrupar 62">
            <a:extLst>
              <a:ext uri="{FF2B5EF4-FFF2-40B4-BE49-F238E27FC236}">
                <a16:creationId xmlns:a16="http://schemas.microsoft.com/office/drawing/2014/main" id="{3B3D3FC6-8522-4FBC-9081-F1ABDBE635BF}"/>
              </a:ext>
            </a:extLst>
          </p:cNvPr>
          <p:cNvGrpSpPr/>
          <p:nvPr/>
        </p:nvGrpSpPr>
        <p:grpSpPr>
          <a:xfrm>
            <a:off x="5688006" y="5718630"/>
            <a:ext cx="2636320" cy="2588989"/>
            <a:chOff x="6144297" y="5902688"/>
            <a:chExt cx="2125509" cy="2087349"/>
          </a:xfrm>
        </p:grpSpPr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887AA855-4588-47FA-8092-11223AD94EAA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68" name="Shape 1838">
                <a:extLst>
                  <a:ext uri="{FF2B5EF4-FFF2-40B4-BE49-F238E27FC236}">
                    <a16:creationId xmlns:a16="http://schemas.microsoft.com/office/drawing/2014/main" id="{7BF76751-2F6E-4383-9BC6-30041629D4AF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69" name="Seta: para a Direita 68">
                <a:extLst>
                  <a:ext uri="{FF2B5EF4-FFF2-40B4-BE49-F238E27FC236}">
                    <a16:creationId xmlns:a16="http://schemas.microsoft.com/office/drawing/2014/main" id="{B6D2EC51-5304-42D7-A322-7ABF08D41FE0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AC6E293D-5401-450A-8DD5-14983C90DF0A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Validação</a:t>
              </a:r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88BDB0B7-7C10-48BB-B69C-79A929D98497}"/>
              </a:ext>
            </a:extLst>
          </p:cNvPr>
          <p:cNvGrpSpPr/>
          <p:nvPr/>
        </p:nvGrpSpPr>
        <p:grpSpPr>
          <a:xfrm>
            <a:off x="5118603" y="8151312"/>
            <a:ext cx="2714988" cy="2356386"/>
            <a:chOff x="5685221" y="7864016"/>
            <a:chExt cx="2188934" cy="1899815"/>
          </a:xfrm>
        </p:grpSpPr>
        <p:sp>
          <p:nvSpPr>
            <p:cNvPr id="71" name="Shape 1837">
              <a:extLst>
                <a:ext uri="{FF2B5EF4-FFF2-40B4-BE49-F238E27FC236}">
                  <a16:creationId xmlns:a16="http://schemas.microsoft.com/office/drawing/2014/main" id="{B09DFAB3-2CCF-4BAC-B10C-8D84325CC458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2717CC50-FBF4-4E36-869C-D2643D33691E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 dirty="0">
                  <a:solidFill>
                    <a:schemeClr val="bg1"/>
                  </a:solidFill>
                  <a:latin typeface="+mj-lt"/>
                </a:rPr>
                <a:t>Design</a:t>
              </a:r>
            </a:p>
          </p:txBody>
        </p: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0E8312FD-D0F7-4102-83CF-3713276A5366}"/>
              </a:ext>
            </a:extLst>
          </p:cNvPr>
          <p:cNvGrpSpPr/>
          <p:nvPr/>
        </p:nvGrpSpPr>
        <p:grpSpPr>
          <a:xfrm>
            <a:off x="3042675" y="7606935"/>
            <a:ext cx="2363786" cy="2689817"/>
            <a:chOff x="4011523" y="7425117"/>
            <a:chExt cx="1905781" cy="2168641"/>
          </a:xfrm>
        </p:grpSpPr>
        <p:sp>
          <p:nvSpPr>
            <p:cNvPr id="74" name="Shape 1836">
              <a:extLst>
                <a:ext uri="{FF2B5EF4-FFF2-40B4-BE49-F238E27FC236}">
                  <a16:creationId xmlns:a16="http://schemas.microsoft.com/office/drawing/2014/main" id="{AACEF371-CF65-4644-AD3C-CC5974E848ED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E3C5315C-4E8F-46BE-86CE-64917929E7D7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Simulação</a:t>
              </a: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6DD8882B-A0C8-4B0B-8B95-1764F9DC48A1}"/>
              </a:ext>
            </a:extLst>
          </p:cNvPr>
          <p:cNvGrpSpPr/>
          <p:nvPr/>
        </p:nvGrpSpPr>
        <p:grpSpPr>
          <a:xfrm>
            <a:off x="3255323" y="5497476"/>
            <a:ext cx="2689304" cy="2356395"/>
            <a:chOff x="4182968" y="5724385"/>
            <a:chExt cx="2168227" cy="1899822"/>
          </a:xfrm>
        </p:grpSpPr>
        <p:sp>
          <p:nvSpPr>
            <p:cNvPr id="77" name="Shape 1839">
              <a:extLst>
                <a:ext uri="{FF2B5EF4-FFF2-40B4-BE49-F238E27FC236}">
                  <a16:creationId xmlns:a16="http://schemas.microsoft.com/office/drawing/2014/main" id="{7104EB1F-99F3-4E4C-95A9-9574D010B2D4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B5D283FD-7960-405A-98A7-F08D1A40BAE7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Feedback</a:t>
              </a: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72495C55-702C-4C34-A710-238634DEAA75}"/>
              </a:ext>
            </a:extLst>
          </p:cNvPr>
          <p:cNvGrpSpPr/>
          <p:nvPr/>
        </p:nvGrpSpPr>
        <p:grpSpPr>
          <a:xfrm>
            <a:off x="1479820" y="3903122"/>
            <a:ext cx="8762172" cy="4308448"/>
            <a:chOff x="2627300" y="4367459"/>
            <a:chExt cx="7285030" cy="3582122"/>
          </a:xfrm>
          <a:solidFill>
            <a:schemeClr val="bg1">
              <a:lumMod val="75000"/>
            </a:schemeClr>
          </a:solidFill>
        </p:grpSpPr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276885A8-4E88-441A-BE8E-FFC07D3B004A}"/>
                </a:ext>
              </a:extLst>
            </p:cNvPr>
            <p:cNvGrpSpPr/>
            <p:nvPr/>
          </p:nvGrpSpPr>
          <p:grpSpPr>
            <a:xfrm>
              <a:off x="2627300" y="4367459"/>
              <a:ext cx="7285030" cy="3582122"/>
              <a:chOff x="2627300" y="4367459"/>
              <a:chExt cx="7285030" cy="3582122"/>
            </a:xfrm>
            <a:grpFill/>
          </p:grpSpPr>
          <p:sp>
            <p:nvSpPr>
              <p:cNvPr id="82" name="Shape 1725">
                <a:extLst>
                  <a:ext uri="{FF2B5EF4-FFF2-40B4-BE49-F238E27FC236}">
                    <a16:creationId xmlns:a16="http://schemas.microsoft.com/office/drawing/2014/main" id="{7B27D448-DC6A-4BC6-8058-F6224CF66AAC}"/>
                  </a:ext>
                </a:extLst>
              </p:cNvPr>
              <p:cNvSpPr/>
              <p:nvPr/>
            </p:nvSpPr>
            <p:spPr>
              <a:xfrm rot="5400000">
                <a:off x="4473903" y="2520856"/>
                <a:ext cx="3400200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  <a:gd name="connsiteX0" fmla="*/ 84605 w 102286"/>
                  <a:gd name="connsiteY0" fmla="*/ 111466 h 120000"/>
                  <a:gd name="connsiteX1" fmla="*/ 95916 w 102286"/>
                  <a:gd name="connsiteY1" fmla="*/ 102666 h 120000"/>
                  <a:gd name="connsiteX2" fmla="*/ 30772 w 102286"/>
                  <a:gd name="connsiteY2" fmla="*/ 62688 h 120000"/>
                  <a:gd name="connsiteX3" fmla="*/ 102127 w 102286"/>
                  <a:gd name="connsiteY3" fmla="*/ 22561 h 120000"/>
                  <a:gd name="connsiteX4" fmla="*/ 102286 w 102286"/>
                  <a:gd name="connsiteY4" fmla="*/ 22725 h 120000"/>
                  <a:gd name="connsiteX5" fmla="*/ 101536 w 102286"/>
                  <a:gd name="connsiteY5" fmla="*/ 13911 h 120000"/>
                  <a:gd name="connsiteX6" fmla="*/ 102127 w 102286"/>
                  <a:gd name="connsiteY6" fmla="*/ 0 h 120000"/>
                  <a:gd name="connsiteX7" fmla="*/ 102127 w 102286"/>
                  <a:gd name="connsiteY7" fmla="*/ 5255 h 120000"/>
                  <a:gd name="connsiteX8" fmla="*/ 0 w 102286"/>
                  <a:gd name="connsiteY8" fmla="*/ 62688 h 120000"/>
                  <a:gd name="connsiteX9" fmla="*/ 95572 w 102286"/>
                  <a:gd name="connsiteY9" fmla="*/ 120000 h 120000"/>
                  <a:gd name="connsiteX10" fmla="*/ 84605 w 102286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286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286" y="22725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83" name="Seta: para a Direita 82">
                <a:extLst>
                  <a:ext uri="{FF2B5EF4-FFF2-40B4-BE49-F238E27FC236}">
                    <a16:creationId xmlns:a16="http://schemas.microsoft.com/office/drawing/2014/main" id="{B37007BB-A2FF-4321-B069-03424FC58E1B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57B0364E-DA46-4211-A85F-138CC243EE26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chemeClr val="bg1"/>
                  </a:solidFill>
                  <a:latin typeface="+mj-lt"/>
                </a:rPr>
                <a:t>Teste</a:t>
              </a:r>
            </a:p>
          </p:txBody>
        </p:sp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A8AD0621-A8D7-4DC5-AC60-B49B6117F1E3}"/>
              </a:ext>
            </a:extLst>
          </p:cNvPr>
          <p:cNvGrpSpPr/>
          <p:nvPr/>
        </p:nvGrpSpPr>
        <p:grpSpPr>
          <a:xfrm>
            <a:off x="1102133" y="7295575"/>
            <a:ext cx="8530760" cy="4783920"/>
            <a:chOff x="2313284" y="7188006"/>
            <a:chExt cx="7092630" cy="3977439"/>
          </a:xfrm>
        </p:grpSpPr>
        <p:sp>
          <p:nvSpPr>
            <p:cNvPr id="85" name="Shape 1724">
              <a:extLst>
                <a:ext uri="{FF2B5EF4-FFF2-40B4-BE49-F238E27FC236}">
                  <a16:creationId xmlns:a16="http://schemas.microsoft.com/office/drawing/2014/main" id="{04A62C84-3C75-4F17-B104-0393F8E061E6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A2A02FF5-5C3C-49A5-A608-8C97643AA467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chemeClr val="bg1"/>
                  </a:solidFill>
                  <a:latin typeface="+mj-lt"/>
                </a:rPr>
                <a:t>Construção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2712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FE75E70-9840-4906-8216-C56C3510B93D}"/>
              </a:ext>
            </a:extLst>
          </p:cNvPr>
          <p:cNvGrpSpPr/>
          <p:nvPr/>
        </p:nvGrpSpPr>
        <p:grpSpPr>
          <a:xfrm>
            <a:off x="8818356" y="2694759"/>
            <a:ext cx="4021518" cy="2786513"/>
            <a:chOff x="8818356" y="2694759"/>
            <a:chExt cx="4021518" cy="27865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8108941-869E-4A64-9894-CC9B6D04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514" y="2694759"/>
              <a:ext cx="1635202" cy="1635202"/>
            </a:xfrm>
            <a:prstGeom prst="rect">
              <a:avLst/>
            </a:prstGeom>
          </p:spPr>
        </p:pic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A6E70563-03A7-430A-A86B-F0CE31359D39}"/>
                </a:ext>
              </a:extLst>
            </p:cNvPr>
            <p:cNvSpPr/>
            <p:nvPr/>
          </p:nvSpPr>
          <p:spPr>
            <a:xfrm>
              <a:off x="8818356" y="4436134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Frontend Developer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31AED9-AF7E-4A99-B2E2-942D77C4F82D}"/>
              </a:ext>
            </a:extLst>
          </p:cNvPr>
          <p:cNvGrpSpPr/>
          <p:nvPr/>
        </p:nvGrpSpPr>
        <p:grpSpPr>
          <a:xfrm>
            <a:off x="20370665" y="2459548"/>
            <a:ext cx="4021518" cy="2717942"/>
            <a:chOff x="19761565" y="3120707"/>
            <a:chExt cx="4021518" cy="271794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4B01885-881B-4CF4-91D8-A3C42BFE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4576" y="3120707"/>
              <a:ext cx="1666848" cy="1666848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9395C09-EDFE-42B1-9562-404B2338ACC1}"/>
                </a:ext>
              </a:extLst>
            </p:cNvPr>
            <p:cNvSpPr/>
            <p:nvPr/>
          </p:nvSpPr>
          <p:spPr>
            <a:xfrm>
              <a:off x="19761565" y="479351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Backend Developer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AFC4761-6029-456D-9F2D-08C0C881D672}"/>
              </a:ext>
            </a:extLst>
          </p:cNvPr>
          <p:cNvGrpSpPr/>
          <p:nvPr/>
        </p:nvGrpSpPr>
        <p:grpSpPr>
          <a:xfrm>
            <a:off x="20146341" y="6112125"/>
            <a:ext cx="4021518" cy="2748991"/>
            <a:chOff x="20370665" y="5655292"/>
            <a:chExt cx="4021518" cy="2748991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C0B95C5-986D-4630-B950-F8253A596EEB}"/>
                </a:ext>
              </a:extLst>
            </p:cNvPr>
            <p:cNvSpPr/>
            <p:nvPr/>
          </p:nvSpPr>
          <p:spPr>
            <a:xfrm>
              <a:off x="20370665" y="735914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Microsserviço</a:t>
              </a:r>
            </a:p>
          </p:txBody>
        </p: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E943224E-CDD3-4E44-940A-E3334733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9965" y="5655292"/>
              <a:ext cx="1782917" cy="1782917"/>
            </a:xfrm>
            <a:prstGeom prst="rect">
              <a:avLst/>
            </a:prstGeom>
          </p:spPr>
        </p:pic>
      </p:grp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047FD106-DB17-4BEE-8559-7189B5E019D9}"/>
              </a:ext>
            </a:extLst>
          </p:cNvPr>
          <p:cNvCxnSpPr>
            <a:stCxn id="9" idx="1"/>
            <a:endCxn id="59" idx="1"/>
          </p:cNvCxnSpPr>
          <p:nvPr/>
        </p:nvCxnSpPr>
        <p:spPr>
          <a:xfrm rot="10800000" flipV="1">
            <a:off x="21265642" y="3292972"/>
            <a:ext cx="58035" cy="3710612"/>
          </a:xfrm>
          <a:prstGeom prst="curvedConnector3">
            <a:avLst>
              <a:gd name="adj1" fmla="val 2781063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DD1AE6D-DE26-4743-92F6-AB43B8B56BA9}"/>
              </a:ext>
            </a:extLst>
          </p:cNvPr>
          <p:cNvGrpSpPr/>
          <p:nvPr/>
        </p:nvGrpSpPr>
        <p:grpSpPr>
          <a:xfrm>
            <a:off x="9734281" y="6255263"/>
            <a:ext cx="4021518" cy="2605853"/>
            <a:chOff x="9624927" y="6134226"/>
            <a:chExt cx="4021518" cy="2605853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5BCCD69-B661-4E7F-9181-71621F32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6792" y="6134226"/>
              <a:ext cx="1719645" cy="1719645"/>
            </a:xfrm>
            <a:prstGeom prst="rect">
              <a:avLst/>
            </a:prstGeom>
          </p:spPr>
        </p:pic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7F1B42EC-FB68-4FC5-97FD-48DFE6EF6D1A}"/>
                </a:ext>
              </a:extLst>
            </p:cNvPr>
            <p:cNvSpPr/>
            <p:nvPr/>
          </p:nvSpPr>
          <p:spPr>
            <a:xfrm>
              <a:off x="9624927" y="769494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Aplicativo</a:t>
              </a:r>
            </a:p>
          </p:txBody>
        </p:sp>
      </p:grp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124A23BA-A162-4F37-986F-8AE0925A617A}"/>
              </a:ext>
            </a:extLst>
          </p:cNvPr>
          <p:cNvCxnSpPr>
            <a:stCxn id="5" idx="3"/>
            <a:endCxn id="7" idx="3"/>
          </p:cNvCxnSpPr>
          <p:nvPr/>
        </p:nvCxnSpPr>
        <p:spPr>
          <a:xfrm>
            <a:off x="11646716" y="3512360"/>
            <a:ext cx="929075" cy="3602726"/>
          </a:xfrm>
          <a:prstGeom prst="curvedConnector3">
            <a:avLst>
              <a:gd name="adj1" fmla="val 203976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Angulado 60">
            <a:extLst>
              <a:ext uri="{FF2B5EF4-FFF2-40B4-BE49-F238E27FC236}">
                <a16:creationId xmlns:a16="http://schemas.microsoft.com/office/drawing/2014/main" id="{BBDCB4B9-0199-4D3D-91AC-05BD1414C60D}"/>
              </a:ext>
            </a:extLst>
          </p:cNvPr>
          <p:cNvCxnSpPr>
            <a:stCxn id="60" idx="2"/>
            <a:endCxn id="33" idx="1"/>
          </p:cNvCxnSpPr>
          <p:nvPr/>
        </p:nvCxnSpPr>
        <p:spPr>
          <a:xfrm rot="5400000" flipH="1" flipV="1">
            <a:off x="12469455" y="4782394"/>
            <a:ext cx="3354306" cy="4803137"/>
          </a:xfrm>
          <a:prstGeom prst="curvedConnector4">
            <a:avLst>
              <a:gd name="adj1" fmla="val -6815"/>
              <a:gd name="adj2" fmla="val 70932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ector: Angulado 1023">
            <a:extLst>
              <a:ext uri="{FF2B5EF4-FFF2-40B4-BE49-F238E27FC236}">
                <a16:creationId xmlns:a16="http://schemas.microsoft.com/office/drawing/2014/main" id="{992B26E1-E5E1-44FA-80EB-4620346C5C1D}"/>
              </a:ext>
            </a:extLst>
          </p:cNvPr>
          <p:cNvCxnSpPr>
            <a:cxnSpLocks/>
            <a:stCxn id="33" idx="3"/>
            <a:endCxn id="58" idx="2"/>
          </p:cNvCxnSpPr>
          <p:nvPr/>
        </p:nvCxnSpPr>
        <p:spPr>
          <a:xfrm>
            <a:off x="17443059" y="5506810"/>
            <a:ext cx="4714041" cy="3354306"/>
          </a:xfrm>
          <a:prstGeom prst="curvedConnector4">
            <a:avLst>
              <a:gd name="adj1" fmla="val 28673"/>
              <a:gd name="adj2" fmla="val 114729"/>
            </a:avLst>
          </a:prstGeom>
          <a:ln w="5080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 descr="Resultado de imagem para gif progress">
            <a:extLst>
              <a:ext uri="{FF2B5EF4-FFF2-40B4-BE49-F238E27FC236}">
                <a16:creationId xmlns:a16="http://schemas.microsoft.com/office/drawing/2014/main" id="{8D15588F-E799-43FD-B86C-1586844AE26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470" y="103362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2978BB41-25EC-4F28-89B8-17463D50699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363" y="11164745"/>
            <a:ext cx="781340" cy="78134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D27879AC-0764-4AF8-9A01-6138B8DCBC7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012" y="6094621"/>
            <a:ext cx="677924" cy="677924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D17748F8-E27E-4694-85DE-532CB46DD4F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555" y="6329906"/>
            <a:ext cx="677924" cy="677924"/>
          </a:xfrm>
          <a:prstGeom prst="rect">
            <a:avLst/>
          </a:prstGeom>
        </p:spPr>
      </p:pic>
      <p:sp>
        <p:nvSpPr>
          <p:cNvPr id="77" name="TextBox 63">
            <a:extLst>
              <a:ext uri="{FF2B5EF4-FFF2-40B4-BE49-F238E27FC236}">
                <a16:creationId xmlns:a16="http://schemas.microsoft.com/office/drawing/2014/main" id="{08257FED-6D0A-4F76-8FEF-36AF6086D3FF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6684EFE7-E029-4D17-800F-0D55D1090E39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594" y="2586221"/>
            <a:ext cx="894882" cy="894882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6B0D28D1-A2CA-4107-935B-491C85563F5E}"/>
              </a:ext>
            </a:extLst>
          </p:cNvPr>
          <p:cNvGrpSpPr/>
          <p:nvPr/>
        </p:nvGrpSpPr>
        <p:grpSpPr>
          <a:xfrm>
            <a:off x="5688006" y="5718630"/>
            <a:ext cx="2636320" cy="2588989"/>
            <a:chOff x="6144297" y="5902688"/>
            <a:chExt cx="2125509" cy="2087349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0FF0E669-39B2-4530-87FD-A5F97DF4C4B1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64" name="Shape 1838">
                <a:extLst>
                  <a:ext uri="{FF2B5EF4-FFF2-40B4-BE49-F238E27FC236}">
                    <a16:creationId xmlns:a16="http://schemas.microsoft.com/office/drawing/2014/main" id="{C05BF133-58FC-49D8-B2D1-E291CD00EFB2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65" name="Seta: para a Direita 64">
                <a:extLst>
                  <a:ext uri="{FF2B5EF4-FFF2-40B4-BE49-F238E27FC236}">
                    <a16:creationId xmlns:a16="http://schemas.microsoft.com/office/drawing/2014/main" id="{05FFC3CA-32BE-426A-9659-AD8CB4C993A1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0120F9B5-B283-425E-96B8-96D04ADB33FC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Validação</a:t>
              </a:r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2ECB2917-EADF-41FD-9805-F8B3788AF247}"/>
              </a:ext>
            </a:extLst>
          </p:cNvPr>
          <p:cNvGrpSpPr/>
          <p:nvPr/>
        </p:nvGrpSpPr>
        <p:grpSpPr>
          <a:xfrm>
            <a:off x="5118603" y="8151312"/>
            <a:ext cx="2714988" cy="2356386"/>
            <a:chOff x="5685221" y="7864016"/>
            <a:chExt cx="2188934" cy="1899815"/>
          </a:xfrm>
        </p:grpSpPr>
        <p:sp>
          <p:nvSpPr>
            <p:cNvPr id="67" name="Shape 1837">
              <a:extLst>
                <a:ext uri="{FF2B5EF4-FFF2-40B4-BE49-F238E27FC236}">
                  <a16:creationId xmlns:a16="http://schemas.microsoft.com/office/drawing/2014/main" id="{5D5203D6-44CC-4DD2-83CE-4EEA01DB8226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E4089137-15B6-466D-8555-64C0F515DB02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 dirty="0">
                  <a:solidFill>
                    <a:schemeClr val="bg1"/>
                  </a:solidFill>
                  <a:latin typeface="+mj-lt"/>
                </a:rPr>
                <a:t>Design</a:t>
              </a: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9671C481-F173-4198-B9C1-74083A69AB9C}"/>
              </a:ext>
            </a:extLst>
          </p:cNvPr>
          <p:cNvGrpSpPr/>
          <p:nvPr/>
        </p:nvGrpSpPr>
        <p:grpSpPr>
          <a:xfrm>
            <a:off x="3042675" y="7606935"/>
            <a:ext cx="2363786" cy="2689817"/>
            <a:chOff x="4011523" y="7425117"/>
            <a:chExt cx="1905781" cy="2168641"/>
          </a:xfrm>
        </p:grpSpPr>
        <p:sp>
          <p:nvSpPr>
            <p:cNvPr id="70" name="Shape 1836">
              <a:extLst>
                <a:ext uri="{FF2B5EF4-FFF2-40B4-BE49-F238E27FC236}">
                  <a16:creationId xmlns:a16="http://schemas.microsoft.com/office/drawing/2014/main" id="{493332FA-1C35-47BC-9807-446813C9F699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DBA4852A-41AA-4EE0-B9A4-63521068D164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Simulação</a:t>
              </a:r>
            </a:p>
          </p:txBody>
        </p: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DC67AFF7-F91A-452A-94BA-540E2D1DA947}"/>
              </a:ext>
            </a:extLst>
          </p:cNvPr>
          <p:cNvGrpSpPr/>
          <p:nvPr/>
        </p:nvGrpSpPr>
        <p:grpSpPr>
          <a:xfrm>
            <a:off x="3255323" y="5497476"/>
            <a:ext cx="2689304" cy="2356395"/>
            <a:chOff x="4182968" y="5724385"/>
            <a:chExt cx="2168227" cy="1899822"/>
          </a:xfrm>
        </p:grpSpPr>
        <p:sp>
          <p:nvSpPr>
            <p:cNvPr id="78" name="Shape 1839">
              <a:extLst>
                <a:ext uri="{FF2B5EF4-FFF2-40B4-BE49-F238E27FC236}">
                  <a16:creationId xmlns:a16="http://schemas.microsoft.com/office/drawing/2014/main" id="{C2C37480-183A-458B-86A5-DBBCE20892B9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055621B4-ECF8-481C-BE51-D5D6E1C029A5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Feedback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D00C8F82-6BCA-471D-8FCC-59D395033677}"/>
              </a:ext>
            </a:extLst>
          </p:cNvPr>
          <p:cNvGrpSpPr/>
          <p:nvPr/>
        </p:nvGrpSpPr>
        <p:grpSpPr>
          <a:xfrm>
            <a:off x="1479820" y="3903122"/>
            <a:ext cx="8762172" cy="4308448"/>
            <a:chOff x="2627300" y="4367459"/>
            <a:chExt cx="7285030" cy="3582122"/>
          </a:xfrm>
          <a:solidFill>
            <a:schemeClr val="bg1">
              <a:lumMod val="75000"/>
            </a:schemeClr>
          </a:solidFill>
        </p:grpSpPr>
        <p:grpSp>
          <p:nvGrpSpPr>
            <p:cNvPr id="81" name="Agrupar 80">
              <a:extLst>
                <a:ext uri="{FF2B5EF4-FFF2-40B4-BE49-F238E27FC236}">
                  <a16:creationId xmlns:a16="http://schemas.microsoft.com/office/drawing/2014/main" id="{3869DDD9-147A-4C09-8B49-505817C2D52E}"/>
                </a:ext>
              </a:extLst>
            </p:cNvPr>
            <p:cNvGrpSpPr/>
            <p:nvPr/>
          </p:nvGrpSpPr>
          <p:grpSpPr>
            <a:xfrm>
              <a:off x="2627300" y="4367459"/>
              <a:ext cx="7285030" cy="3582122"/>
              <a:chOff x="2627300" y="4367459"/>
              <a:chExt cx="7285030" cy="3582122"/>
            </a:xfrm>
            <a:grpFill/>
          </p:grpSpPr>
          <p:sp>
            <p:nvSpPr>
              <p:cNvPr id="83" name="Shape 1725">
                <a:extLst>
                  <a:ext uri="{FF2B5EF4-FFF2-40B4-BE49-F238E27FC236}">
                    <a16:creationId xmlns:a16="http://schemas.microsoft.com/office/drawing/2014/main" id="{794C40AD-E79E-4173-9520-B6D0368943A1}"/>
                  </a:ext>
                </a:extLst>
              </p:cNvPr>
              <p:cNvSpPr/>
              <p:nvPr/>
            </p:nvSpPr>
            <p:spPr>
              <a:xfrm rot="5400000">
                <a:off x="4473903" y="2520856"/>
                <a:ext cx="3400200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  <a:gd name="connsiteX0" fmla="*/ 84605 w 102286"/>
                  <a:gd name="connsiteY0" fmla="*/ 111466 h 120000"/>
                  <a:gd name="connsiteX1" fmla="*/ 95916 w 102286"/>
                  <a:gd name="connsiteY1" fmla="*/ 102666 h 120000"/>
                  <a:gd name="connsiteX2" fmla="*/ 30772 w 102286"/>
                  <a:gd name="connsiteY2" fmla="*/ 62688 h 120000"/>
                  <a:gd name="connsiteX3" fmla="*/ 102127 w 102286"/>
                  <a:gd name="connsiteY3" fmla="*/ 22561 h 120000"/>
                  <a:gd name="connsiteX4" fmla="*/ 102286 w 102286"/>
                  <a:gd name="connsiteY4" fmla="*/ 22725 h 120000"/>
                  <a:gd name="connsiteX5" fmla="*/ 101536 w 102286"/>
                  <a:gd name="connsiteY5" fmla="*/ 13911 h 120000"/>
                  <a:gd name="connsiteX6" fmla="*/ 102127 w 102286"/>
                  <a:gd name="connsiteY6" fmla="*/ 0 h 120000"/>
                  <a:gd name="connsiteX7" fmla="*/ 102127 w 102286"/>
                  <a:gd name="connsiteY7" fmla="*/ 5255 h 120000"/>
                  <a:gd name="connsiteX8" fmla="*/ 0 w 102286"/>
                  <a:gd name="connsiteY8" fmla="*/ 62688 h 120000"/>
                  <a:gd name="connsiteX9" fmla="*/ 95572 w 102286"/>
                  <a:gd name="connsiteY9" fmla="*/ 120000 h 120000"/>
                  <a:gd name="connsiteX10" fmla="*/ 84605 w 102286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286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286" y="22725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84" name="Seta: para a Direita 83">
                <a:extLst>
                  <a:ext uri="{FF2B5EF4-FFF2-40B4-BE49-F238E27FC236}">
                    <a16:creationId xmlns:a16="http://schemas.microsoft.com/office/drawing/2014/main" id="{83135CC6-4E86-4548-A751-782630CCB6A9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194F5542-98D8-4F42-94A1-6803BA5371F9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chemeClr val="bg1"/>
                  </a:solidFill>
                  <a:latin typeface="+mj-lt"/>
                </a:rPr>
                <a:t>Teste</a:t>
              </a: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62624B65-7B95-4D53-BF05-6638CAEA6CFC}"/>
              </a:ext>
            </a:extLst>
          </p:cNvPr>
          <p:cNvGrpSpPr/>
          <p:nvPr/>
        </p:nvGrpSpPr>
        <p:grpSpPr>
          <a:xfrm>
            <a:off x="1102133" y="7295575"/>
            <a:ext cx="8530760" cy="4783920"/>
            <a:chOff x="2313284" y="7188006"/>
            <a:chExt cx="7092630" cy="3977439"/>
          </a:xfrm>
        </p:grpSpPr>
        <p:sp>
          <p:nvSpPr>
            <p:cNvPr id="86" name="Shape 1724">
              <a:extLst>
                <a:ext uri="{FF2B5EF4-FFF2-40B4-BE49-F238E27FC236}">
                  <a16:creationId xmlns:a16="http://schemas.microsoft.com/office/drawing/2014/main" id="{9D485580-4F39-4122-A747-ACD54257274E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94A737B8-35B5-4122-B2E0-76703B77589E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chemeClr val="bg1"/>
                  </a:solidFill>
                  <a:latin typeface="+mj-lt"/>
                </a:rPr>
                <a:t>Construção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988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FE75E70-9840-4906-8216-C56C3510B93D}"/>
              </a:ext>
            </a:extLst>
          </p:cNvPr>
          <p:cNvGrpSpPr/>
          <p:nvPr/>
        </p:nvGrpSpPr>
        <p:grpSpPr>
          <a:xfrm>
            <a:off x="8818356" y="2694759"/>
            <a:ext cx="4021518" cy="2786513"/>
            <a:chOff x="8818356" y="2694759"/>
            <a:chExt cx="4021518" cy="27865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8108941-869E-4A64-9894-CC9B6D04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514" y="2694759"/>
              <a:ext cx="1635202" cy="1635202"/>
            </a:xfrm>
            <a:prstGeom prst="rect">
              <a:avLst/>
            </a:prstGeom>
          </p:spPr>
        </p:pic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A6E70563-03A7-430A-A86B-F0CE31359D39}"/>
                </a:ext>
              </a:extLst>
            </p:cNvPr>
            <p:cNvSpPr/>
            <p:nvPr/>
          </p:nvSpPr>
          <p:spPr>
            <a:xfrm>
              <a:off x="8818356" y="4436134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Frontend Developer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31AED9-AF7E-4A99-B2E2-942D77C4F82D}"/>
              </a:ext>
            </a:extLst>
          </p:cNvPr>
          <p:cNvGrpSpPr/>
          <p:nvPr/>
        </p:nvGrpSpPr>
        <p:grpSpPr>
          <a:xfrm>
            <a:off x="20370665" y="2459548"/>
            <a:ext cx="4021518" cy="2717942"/>
            <a:chOff x="19761565" y="3120707"/>
            <a:chExt cx="4021518" cy="271794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4B01885-881B-4CF4-91D8-A3C42BFE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4576" y="3120707"/>
              <a:ext cx="1666848" cy="1666848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9395C09-EDFE-42B1-9562-404B2338ACC1}"/>
                </a:ext>
              </a:extLst>
            </p:cNvPr>
            <p:cNvSpPr/>
            <p:nvPr/>
          </p:nvSpPr>
          <p:spPr>
            <a:xfrm>
              <a:off x="19761565" y="479351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Backend Developer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AFC4761-6029-456D-9F2D-08C0C881D672}"/>
              </a:ext>
            </a:extLst>
          </p:cNvPr>
          <p:cNvGrpSpPr/>
          <p:nvPr/>
        </p:nvGrpSpPr>
        <p:grpSpPr>
          <a:xfrm>
            <a:off x="20146341" y="6112125"/>
            <a:ext cx="4021518" cy="2748991"/>
            <a:chOff x="20370665" y="5655292"/>
            <a:chExt cx="4021518" cy="2748991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C0B95C5-986D-4630-B950-F8253A596EEB}"/>
                </a:ext>
              </a:extLst>
            </p:cNvPr>
            <p:cNvSpPr/>
            <p:nvPr/>
          </p:nvSpPr>
          <p:spPr>
            <a:xfrm>
              <a:off x="20370665" y="735914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Microsserviço</a:t>
              </a:r>
            </a:p>
          </p:txBody>
        </p: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E943224E-CDD3-4E44-940A-E3334733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9965" y="5655292"/>
              <a:ext cx="1782917" cy="1782917"/>
            </a:xfrm>
            <a:prstGeom prst="rect">
              <a:avLst/>
            </a:prstGeom>
          </p:spPr>
        </p:pic>
      </p:grp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047FD106-DB17-4BEE-8559-7189B5E019D9}"/>
              </a:ext>
            </a:extLst>
          </p:cNvPr>
          <p:cNvCxnSpPr>
            <a:stCxn id="9" idx="1"/>
            <a:endCxn id="59" idx="1"/>
          </p:cNvCxnSpPr>
          <p:nvPr/>
        </p:nvCxnSpPr>
        <p:spPr>
          <a:xfrm rot="10800000" flipV="1">
            <a:off x="21265642" y="3292972"/>
            <a:ext cx="58035" cy="3710612"/>
          </a:xfrm>
          <a:prstGeom prst="curvedConnector3">
            <a:avLst>
              <a:gd name="adj1" fmla="val 2781063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DD1AE6D-DE26-4743-92F6-AB43B8B56BA9}"/>
              </a:ext>
            </a:extLst>
          </p:cNvPr>
          <p:cNvGrpSpPr/>
          <p:nvPr/>
        </p:nvGrpSpPr>
        <p:grpSpPr>
          <a:xfrm>
            <a:off x="9734281" y="6255263"/>
            <a:ext cx="4021518" cy="2605853"/>
            <a:chOff x="9624927" y="6134226"/>
            <a:chExt cx="4021518" cy="2605853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5BCCD69-B661-4E7F-9181-71621F32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6792" y="6134226"/>
              <a:ext cx="1719645" cy="1719645"/>
            </a:xfrm>
            <a:prstGeom prst="rect">
              <a:avLst/>
            </a:prstGeom>
          </p:spPr>
        </p:pic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7F1B42EC-FB68-4FC5-97FD-48DFE6EF6D1A}"/>
                </a:ext>
              </a:extLst>
            </p:cNvPr>
            <p:cNvSpPr/>
            <p:nvPr/>
          </p:nvSpPr>
          <p:spPr>
            <a:xfrm>
              <a:off x="9624927" y="769494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Aplicativo</a:t>
              </a:r>
            </a:p>
          </p:txBody>
        </p:sp>
      </p:grp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124A23BA-A162-4F37-986F-8AE0925A617A}"/>
              </a:ext>
            </a:extLst>
          </p:cNvPr>
          <p:cNvCxnSpPr>
            <a:stCxn id="5" idx="3"/>
            <a:endCxn id="7" idx="3"/>
          </p:cNvCxnSpPr>
          <p:nvPr/>
        </p:nvCxnSpPr>
        <p:spPr>
          <a:xfrm>
            <a:off x="11646716" y="3512360"/>
            <a:ext cx="929075" cy="3602726"/>
          </a:xfrm>
          <a:prstGeom prst="curvedConnector3">
            <a:avLst>
              <a:gd name="adj1" fmla="val 203976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Angulado 60">
            <a:extLst>
              <a:ext uri="{FF2B5EF4-FFF2-40B4-BE49-F238E27FC236}">
                <a16:creationId xmlns:a16="http://schemas.microsoft.com/office/drawing/2014/main" id="{BBDCB4B9-0199-4D3D-91AC-05BD1414C60D}"/>
              </a:ext>
            </a:extLst>
          </p:cNvPr>
          <p:cNvCxnSpPr>
            <a:stCxn id="60" idx="2"/>
            <a:endCxn id="33" idx="1"/>
          </p:cNvCxnSpPr>
          <p:nvPr/>
        </p:nvCxnSpPr>
        <p:spPr>
          <a:xfrm rot="5400000" flipH="1" flipV="1">
            <a:off x="12469455" y="4782394"/>
            <a:ext cx="3354306" cy="4803137"/>
          </a:xfrm>
          <a:prstGeom prst="curvedConnector4">
            <a:avLst>
              <a:gd name="adj1" fmla="val -6815"/>
              <a:gd name="adj2" fmla="val 70932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ector: Angulado 1023">
            <a:extLst>
              <a:ext uri="{FF2B5EF4-FFF2-40B4-BE49-F238E27FC236}">
                <a16:creationId xmlns:a16="http://schemas.microsoft.com/office/drawing/2014/main" id="{992B26E1-E5E1-44FA-80EB-4620346C5C1D}"/>
              </a:ext>
            </a:extLst>
          </p:cNvPr>
          <p:cNvCxnSpPr>
            <a:cxnSpLocks/>
            <a:stCxn id="33" idx="3"/>
            <a:endCxn id="58" idx="2"/>
          </p:cNvCxnSpPr>
          <p:nvPr/>
        </p:nvCxnSpPr>
        <p:spPr>
          <a:xfrm>
            <a:off x="17443059" y="5506810"/>
            <a:ext cx="4714041" cy="3354306"/>
          </a:xfrm>
          <a:prstGeom prst="curvedConnector4">
            <a:avLst>
              <a:gd name="adj1" fmla="val 28673"/>
              <a:gd name="adj2" fmla="val 114729"/>
            </a:avLst>
          </a:prstGeom>
          <a:ln w="50800">
            <a:solidFill>
              <a:schemeClr val="bg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m 55">
            <a:extLst>
              <a:ext uri="{FF2B5EF4-FFF2-40B4-BE49-F238E27FC236}">
                <a16:creationId xmlns:a16="http://schemas.microsoft.com/office/drawing/2014/main" id="{40B39800-B7BA-4726-A7DD-0E7DBA7785D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012" y="6094621"/>
            <a:ext cx="677924" cy="677924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CDB9A5E0-A554-4E51-9712-C7D053143C3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555" y="6329906"/>
            <a:ext cx="677924" cy="677924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4713A478-5DE8-4913-8F28-5DD9A4E623E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665" y="4940128"/>
            <a:ext cx="677924" cy="677924"/>
          </a:xfrm>
          <a:prstGeom prst="rect">
            <a:avLst/>
          </a:prstGeom>
        </p:spPr>
      </p:pic>
      <p:sp>
        <p:nvSpPr>
          <p:cNvPr id="63" name="TextBox 63">
            <a:extLst>
              <a:ext uri="{FF2B5EF4-FFF2-40B4-BE49-F238E27FC236}">
                <a16:creationId xmlns:a16="http://schemas.microsoft.com/office/drawing/2014/main" id="{CE999293-77C1-4091-A058-FEFEA3FA8ED0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CC11B206-453A-40E0-A3DE-1E5721DA4C6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594" y="2586221"/>
            <a:ext cx="894882" cy="894882"/>
          </a:xfrm>
          <a:prstGeom prst="rect">
            <a:avLst/>
          </a:prstGeom>
        </p:spPr>
      </p:pic>
      <p:grpSp>
        <p:nvGrpSpPr>
          <p:cNvPr id="65" name="Agrupar 64">
            <a:extLst>
              <a:ext uri="{FF2B5EF4-FFF2-40B4-BE49-F238E27FC236}">
                <a16:creationId xmlns:a16="http://schemas.microsoft.com/office/drawing/2014/main" id="{9ABC2302-7852-417B-A234-CD96564817C6}"/>
              </a:ext>
            </a:extLst>
          </p:cNvPr>
          <p:cNvGrpSpPr/>
          <p:nvPr/>
        </p:nvGrpSpPr>
        <p:grpSpPr>
          <a:xfrm>
            <a:off x="5688006" y="5718630"/>
            <a:ext cx="2636320" cy="2588989"/>
            <a:chOff x="6144297" y="5902688"/>
            <a:chExt cx="2125509" cy="2087349"/>
          </a:xfrm>
        </p:grpSpPr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8C133D15-468B-43A8-BF71-08559B5F25CD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68" name="Shape 1838">
                <a:extLst>
                  <a:ext uri="{FF2B5EF4-FFF2-40B4-BE49-F238E27FC236}">
                    <a16:creationId xmlns:a16="http://schemas.microsoft.com/office/drawing/2014/main" id="{DF132E7C-F0FF-40F6-94C7-FF252ECFC936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69" name="Seta: para a Direita 68">
                <a:extLst>
                  <a:ext uri="{FF2B5EF4-FFF2-40B4-BE49-F238E27FC236}">
                    <a16:creationId xmlns:a16="http://schemas.microsoft.com/office/drawing/2014/main" id="{9F1FF8ED-C480-46AB-AE2A-07AD5BC709C7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8C2BD05C-6C9F-44BA-91B9-D24CC1B53738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Validação</a:t>
              </a:r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6EE0CDA8-2E4E-42EC-B4F1-31DBC4D3A520}"/>
              </a:ext>
            </a:extLst>
          </p:cNvPr>
          <p:cNvGrpSpPr/>
          <p:nvPr/>
        </p:nvGrpSpPr>
        <p:grpSpPr>
          <a:xfrm>
            <a:off x="5118603" y="8151312"/>
            <a:ext cx="2714988" cy="2356386"/>
            <a:chOff x="5685221" y="7864016"/>
            <a:chExt cx="2188934" cy="1899815"/>
          </a:xfrm>
        </p:grpSpPr>
        <p:sp>
          <p:nvSpPr>
            <p:cNvPr id="71" name="Shape 1837">
              <a:extLst>
                <a:ext uri="{FF2B5EF4-FFF2-40B4-BE49-F238E27FC236}">
                  <a16:creationId xmlns:a16="http://schemas.microsoft.com/office/drawing/2014/main" id="{42A2FD79-40C8-46CE-B42B-7FA1CC83B430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B3E65F-EF7C-45E3-9F7C-F36618BA6880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 dirty="0">
                  <a:solidFill>
                    <a:schemeClr val="bg1"/>
                  </a:solidFill>
                  <a:latin typeface="+mj-lt"/>
                </a:rPr>
                <a:t>Design</a:t>
              </a:r>
            </a:p>
          </p:txBody>
        </p: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2DA86C18-568C-402B-8548-D9DE9535C9FE}"/>
              </a:ext>
            </a:extLst>
          </p:cNvPr>
          <p:cNvGrpSpPr/>
          <p:nvPr/>
        </p:nvGrpSpPr>
        <p:grpSpPr>
          <a:xfrm>
            <a:off x="3042675" y="7606935"/>
            <a:ext cx="2363786" cy="2689817"/>
            <a:chOff x="4011523" y="7425117"/>
            <a:chExt cx="1905781" cy="2168641"/>
          </a:xfrm>
        </p:grpSpPr>
        <p:sp>
          <p:nvSpPr>
            <p:cNvPr id="74" name="Shape 1836">
              <a:extLst>
                <a:ext uri="{FF2B5EF4-FFF2-40B4-BE49-F238E27FC236}">
                  <a16:creationId xmlns:a16="http://schemas.microsoft.com/office/drawing/2014/main" id="{AD6AA2E4-9E93-463A-BAD4-8E386E8ADE9C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CDCF7F08-E335-4F6B-8CCC-9E85B6ECFA22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Simulação</a:t>
              </a: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01292900-0A5F-475A-AC65-040297950F15}"/>
              </a:ext>
            </a:extLst>
          </p:cNvPr>
          <p:cNvGrpSpPr/>
          <p:nvPr/>
        </p:nvGrpSpPr>
        <p:grpSpPr>
          <a:xfrm>
            <a:off x="3255323" y="5497476"/>
            <a:ext cx="2689304" cy="2356395"/>
            <a:chOff x="4182968" y="5724385"/>
            <a:chExt cx="2168227" cy="1899822"/>
          </a:xfrm>
        </p:grpSpPr>
        <p:sp>
          <p:nvSpPr>
            <p:cNvPr id="77" name="Shape 1839">
              <a:extLst>
                <a:ext uri="{FF2B5EF4-FFF2-40B4-BE49-F238E27FC236}">
                  <a16:creationId xmlns:a16="http://schemas.microsoft.com/office/drawing/2014/main" id="{D87EE73E-72C3-454B-81E8-222145B8E5D6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5A34B883-96CA-437E-B223-2918EC603352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Feedback</a:t>
              </a: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F1A2848E-5B97-4075-A8C6-51143125B968}"/>
              </a:ext>
            </a:extLst>
          </p:cNvPr>
          <p:cNvGrpSpPr/>
          <p:nvPr/>
        </p:nvGrpSpPr>
        <p:grpSpPr>
          <a:xfrm>
            <a:off x="1479820" y="3903122"/>
            <a:ext cx="8762172" cy="4308448"/>
            <a:chOff x="2627300" y="4367459"/>
            <a:chExt cx="7285030" cy="3582122"/>
          </a:xfrm>
          <a:solidFill>
            <a:schemeClr val="bg1">
              <a:lumMod val="75000"/>
            </a:schemeClr>
          </a:solidFill>
        </p:grpSpPr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A84E17B4-6AA8-46E0-B6EC-03F65C6D2CA0}"/>
                </a:ext>
              </a:extLst>
            </p:cNvPr>
            <p:cNvGrpSpPr/>
            <p:nvPr/>
          </p:nvGrpSpPr>
          <p:grpSpPr>
            <a:xfrm>
              <a:off x="2627300" y="4367459"/>
              <a:ext cx="7285030" cy="3582122"/>
              <a:chOff x="2627300" y="4367459"/>
              <a:chExt cx="7285030" cy="3582122"/>
            </a:xfrm>
            <a:grpFill/>
          </p:grpSpPr>
          <p:sp>
            <p:nvSpPr>
              <p:cNvPr id="82" name="Shape 1725">
                <a:extLst>
                  <a:ext uri="{FF2B5EF4-FFF2-40B4-BE49-F238E27FC236}">
                    <a16:creationId xmlns:a16="http://schemas.microsoft.com/office/drawing/2014/main" id="{502C902D-12EC-4078-BF54-C998A2EDE6EC}"/>
                  </a:ext>
                </a:extLst>
              </p:cNvPr>
              <p:cNvSpPr/>
              <p:nvPr/>
            </p:nvSpPr>
            <p:spPr>
              <a:xfrm rot="5400000">
                <a:off x="4473903" y="2520856"/>
                <a:ext cx="3400200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  <a:gd name="connsiteX0" fmla="*/ 84605 w 102286"/>
                  <a:gd name="connsiteY0" fmla="*/ 111466 h 120000"/>
                  <a:gd name="connsiteX1" fmla="*/ 95916 w 102286"/>
                  <a:gd name="connsiteY1" fmla="*/ 102666 h 120000"/>
                  <a:gd name="connsiteX2" fmla="*/ 30772 w 102286"/>
                  <a:gd name="connsiteY2" fmla="*/ 62688 h 120000"/>
                  <a:gd name="connsiteX3" fmla="*/ 102127 w 102286"/>
                  <a:gd name="connsiteY3" fmla="*/ 22561 h 120000"/>
                  <a:gd name="connsiteX4" fmla="*/ 102286 w 102286"/>
                  <a:gd name="connsiteY4" fmla="*/ 22725 h 120000"/>
                  <a:gd name="connsiteX5" fmla="*/ 101536 w 102286"/>
                  <a:gd name="connsiteY5" fmla="*/ 13911 h 120000"/>
                  <a:gd name="connsiteX6" fmla="*/ 102127 w 102286"/>
                  <a:gd name="connsiteY6" fmla="*/ 0 h 120000"/>
                  <a:gd name="connsiteX7" fmla="*/ 102127 w 102286"/>
                  <a:gd name="connsiteY7" fmla="*/ 5255 h 120000"/>
                  <a:gd name="connsiteX8" fmla="*/ 0 w 102286"/>
                  <a:gd name="connsiteY8" fmla="*/ 62688 h 120000"/>
                  <a:gd name="connsiteX9" fmla="*/ 95572 w 102286"/>
                  <a:gd name="connsiteY9" fmla="*/ 120000 h 120000"/>
                  <a:gd name="connsiteX10" fmla="*/ 84605 w 102286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286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286" y="22725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83" name="Seta: para a Direita 82">
                <a:extLst>
                  <a:ext uri="{FF2B5EF4-FFF2-40B4-BE49-F238E27FC236}">
                    <a16:creationId xmlns:a16="http://schemas.microsoft.com/office/drawing/2014/main" id="{E01AD329-7458-4A6E-9B23-C13A127E5AF7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D2786879-DE07-4A2E-91A8-DFAA531E93BD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chemeClr val="bg1"/>
                  </a:solidFill>
                  <a:latin typeface="+mj-lt"/>
                </a:rPr>
                <a:t>Teste</a:t>
              </a:r>
            </a:p>
          </p:txBody>
        </p:sp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BE70D5FA-848C-40EA-A570-058ED6E5EC6B}"/>
              </a:ext>
            </a:extLst>
          </p:cNvPr>
          <p:cNvGrpSpPr/>
          <p:nvPr/>
        </p:nvGrpSpPr>
        <p:grpSpPr>
          <a:xfrm>
            <a:off x="1102133" y="7295575"/>
            <a:ext cx="8530760" cy="4783920"/>
            <a:chOff x="2313284" y="7188006"/>
            <a:chExt cx="7092630" cy="3977439"/>
          </a:xfrm>
        </p:grpSpPr>
        <p:sp>
          <p:nvSpPr>
            <p:cNvPr id="85" name="Shape 1724">
              <a:extLst>
                <a:ext uri="{FF2B5EF4-FFF2-40B4-BE49-F238E27FC236}">
                  <a16:creationId xmlns:a16="http://schemas.microsoft.com/office/drawing/2014/main" id="{61DB7D30-80F9-4AE7-8777-D7826020EF2C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E2076D2A-3778-4E35-A48E-306BA035ADF5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chemeClr val="bg1"/>
                  </a:solidFill>
                  <a:latin typeface="+mj-lt"/>
                </a:rPr>
                <a:t>Construção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251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FE75E70-9840-4906-8216-C56C3510B93D}"/>
              </a:ext>
            </a:extLst>
          </p:cNvPr>
          <p:cNvGrpSpPr/>
          <p:nvPr/>
        </p:nvGrpSpPr>
        <p:grpSpPr>
          <a:xfrm>
            <a:off x="8818356" y="2694759"/>
            <a:ext cx="4021518" cy="2786513"/>
            <a:chOff x="8818356" y="2694759"/>
            <a:chExt cx="4021518" cy="27865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8108941-869E-4A64-9894-CC9B6D04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514" y="2694759"/>
              <a:ext cx="1635202" cy="1635202"/>
            </a:xfrm>
            <a:prstGeom prst="rect">
              <a:avLst/>
            </a:prstGeom>
          </p:spPr>
        </p:pic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A6E70563-03A7-430A-A86B-F0CE31359D39}"/>
                </a:ext>
              </a:extLst>
            </p:cNvPr>
            <p:cNvSpPr/>
            <p:nvPr/>
          </p:nvSpPr>
          <p:spPr>
            <a:xfrm>
              <a:off x="8818356" y="4436134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Frontend Developer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31AED9-AF7E-4A99-B2E2-942D77C4F82D}"/>
              </a:ext>
            </a:extLst>
          </p:cNvPr>
          <p:cNvGrpSpPr/>
          <p:nvPr/>
        </p:nvGrpSpPr>
        <p:grpSpPr>
          <a:xfrm>
            <a:off x="20370665" y="2459548"/>
            <a:ext cx="4021518" cy="2717942"/>
            <a:chOff x="19761565" y="3120707"/>
            <a:chExt cx="4021518" cy="271794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4B01885-881B-4CF4-91D8-A3C42BFE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4576" y="3120707"/>
              <a:ext cx="1666848" cy="1666848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9395C09-EDFE-42B1-9562-404B2338ACC1}"/>
                </a:ext>
              </a:extLst>
            </p:cNvPr>
            <p:cNvSpPr/>
            <p:nvPr/>
          </p:nvSpPr>
          <p:spPr>
            <a:xfrm>
              <a:off x="19761565" y="479351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Backend Developer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AFC4761-6029-456D-9F2D-08C0C881D672}"/>
              </a:ext>
            </a:extLst>
          </p:cNvPr>
          <p:cNvGrpSpPr/>
          <p:nvPr/>
        </p:nvGrpSpPr>
        <p:grpSpPr>
          <a:xfrm>
            <a:off x="20146341" y="6112125"/>
            <a:ext cx="4021518" cy="2748991"/>
            <a:chOff x="20370665" y="5655292"/>
            <a:chExt cx="4021518" cy="2748991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C0B95C5-986D-4630-B950-F8253A596EEB}"/>
                </a:ext>
              </a:extLst>
            </p:cNvPr>
            <p:cNvSpPr/>
            <p:nvPr/>
          </p:nvSpPr>
          <p:spPr>
            <a:xfrm>
              <a:off x="20370665" y="735914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Microsserviço</a:t>
              </a:r>
            </a:p>
          </p:txBody>
        </p: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E943224E-CDD3-4E44-940A-E3334733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9965" y="5655292"/>
              <a:ext cx="1782917" cy="1782917"/>
            </a:xfrm>
            <a:prstGeom prst="rect">
              <a:avLst/>
            </a:prstGeom>
          </p:spPr>
        </p:pic>
      </p:grp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047FD106-DB17-4BEE-8559-7189B5E019D9}"/>
              </a:ext>
            </a:extLst>
          </p:cNvPr>
          <p:cNvCxnSpPr>
            <a:stCxn id="9" idx="1"/>
            <a:endCxn id="59" idx="1"/>
          </p:cNvCxnSpPr>
          <p:nvPr/>
        </p:nvCxnSpPr>
        <p:spPr>
          <a:xfrm rot="10800000" flipV="1">
            <a:off x="21265642" y="3292972"/>
            <a:ext cx="58035" cy="3710612"/>
          </a:xfrm>
          <a:prstGeom prst="curvedConnector3">
            <a:avLst>
              <a:gd name="adj1" fmla="val 2781063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DD1AE6D-DE26-4743-92F6-AB43B8B56BA9}"/>
              </a:ext>
            </a:extLst>
          </p:cNvPr>
          <p:cNvGrpSpPr/>
          <p:nvPr/>
        </p:nvGrpSpPr>
        <p:grpSpPr>
          <a:xfrm>
            <a:off x="9734281" y="6255263"/>
            <a:ext cx="4021518" cy="2605853"/>
            <a:chOff x="9624927" y="6134226"/>
            <a:chExt cx="4021518" cy="2605853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5BCCD69-B661-4E7F-9181-71621F32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6792" y="6134226"/>
              <a:ext cx="1719645" cy="1719645"/>
            </a:xfrm>
            <a:prstGeom prst="rect">
              <a:avLst/>
            </a:prstGeom>
          </p:spPr>
        </p:pic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7F1B42EC-FB68-4FC5-97FD-48DFE6EF6D1A}"/>
                </a:ext>
              </a:extLst>
            </p:cNvPr>
            <p:cNvSpPr/>
            <p:nvPr/>
          </p:nvSpPr>
          <p:spPr>
            <a:xfrm>
              <a:off x="9624927" y="769494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Aplicativo</a:t>
              </a:r>
            </a:p>
          </p:txBody>
        </p:sp>
      </p:grp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124A23BA-A162-4F37-986F-8AE0925A617A}"/>
              </a:ext>
            </a:extLst>
          </p:cNvPr>
          <p:cNvCxnSpPr>
            <a:stCxn id="5" idx="3"/>
            <a:endCxn id="7" idx="3"/>
          </p:cNvCxnSpPr>
          <p:nvPr/>
        </p:nvCxnSpPr>
        <p:spPr>
          <a:xfrm>
            <a:off x="11646716" y="3512360"/>
            <a:ext cx="929075" cy="3602726"/>
          </a:xfrm>
          <a:prstGeom prst="curvedConnector3">
            <a:avLst>
              <a:gd name="adj1" fmla="val 203976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Angulado 60">
            <a:extLst>
              <a:ext uri="{FF2B5EF4-FFF2-40B4-BE49-F238E27FC236}">
                <a16:creationId xmlns:a16="http://schemas.microsoft.com/office/drawing/2014/main" id="{BBDCB4B9-0199-4D3D-91AC-05BD1414C60D}"/>
              </a:ext>
            </a:extLst>
          </p:cNvPr>
          <p:cNvCxnSpPr>
            <a:stCxn id="60" idx="2"/>
            <a:endCxn id="33" idx="1"/>
          </p:cNvCxnSpPr>
          <p:nvPr/>
        </p:nvCxnSpPr>
        <p:spPr>
          <a:xfrm rot="5400000" flipH="1" flipV="1">
            <a:off x="12469455" y="4782394"/>
            <a:ext cx="3354306" cy="4803137"/>
          </a:xfrm>
          <a:prstGeom prst="curvedConnector4">
            <a:avLst>
              <a:gd name="adj1" fmla="val -6815"/>
              <a:gd name="adj2" fmla="val 70932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ector: Angulado 1023">
            <a:extLst>
              <a:ext uri="{FF2B5EF4-FFF2-40B4-BE49-F238E27FC236}">
                <a16:creationId xmlns:a16="http://schemas.microsoft.com/office/drawing/2014/main" id="{992B26E1-E5E1-44FA-80EB-4620346C5C1D}"/>
              </a:ext>
            </a:extLst>
          </p:cNvPr>
          <p:cNvCxnSpPr>
            <a:cxnSpLocks/>
            <a:stCxn id="33" idx="3"/>
            <a:endCxn id="58" idx="2"/>
          </p:cNvCxnSpPr>
          <p:nvPr/>
        </p:nvCxnSpPr>
        <p:spPr>
          <a:xfrm>
            <a:off x="17443059" y="5506810"/>
            <a:ext cx="4714041" cy="3354306"/>
          </a:xfrm>
          <a:prstGeom prst="curvedConnector4">
            <a:avLst>
              <a:gd name="adj1" fmla="val 28673"/>
              <a:gd name="adj2" fmla="val 114729"/>
            </a:avLst>
          </a:prstGeom>
          <a:ln w="50800">
            <a:solidFill>
              <a:schemeClr val="bg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m 55">
            <a:extLst>
              <a:ext uri="{FF2B5EF4-FFF2-40B4-BE49-F238E27FC236}">
                <a16:creationId xmlns:a16="http://schemas.microsoft.com/office/drawing/2014/main" id="{40B39800-B7BA-4726-A7DD-0E7DBA7785D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012" y="6094621"/>
            <a:ext cx="677924" cy="677924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CDB9A5E0-A554-4E51-9712-C7D053143C3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555" y="6329906"/>
            <a:ext cx="677924" cy="677924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4713A478-5DE8-4913-8F28-5DD9A4E623E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665" y="4940128"/>
            <a:ext cx="677924" cy="677924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8B44E06-E12C-4816-9A32-DEF33D8085B2}"/>
              </a:ext>
            </a:extLst>
          </p:cNvPr>
          <p:cNvGrpSpPr/>
          <p:nvPr/>
        </p:nvGrpSpPr>
        <p:grpSpPr>
          <a:xfrm>
            <a:off x="7993189" y="10972789"/>
            <a:ext cx="4021518" cy="2610621"/>
            <a:chOff x="7993189" y="10972789"/>
            <a:chExt cx="4021518" cy="2610621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C6A39190-47AB-44DB-B2CC-F4BF680F8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900" y="10972789"/>
              <a:ext cx="1560183" cy="1560183"/>
            </a:xfrm>
            <a:prstGeom prst="rect">
              <a:avLst/>
            </a:prstGeom>
          </p:spPr>
        </p:pic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3B2F9E3E-A912-4B69-822C-968791383B2F}"/>
                </a:ext>
              </a:extLst>
            </p:cNvPr>
            <p:cNvSpPr/>
            <p:nvPr/>
          </p:nvSpPr>
          <p:spPr>
            <a:xfrm>
              <a:off x="7993189" y="12538272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Tester</a:t>
              </a:r>
            </a:p>
          </p:txBody>
        </p:sp>
      </p:grp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CF2E89F8-7CFB-470A-B4A8-36F5F88D94CD}"/>
              </a:ext>
            </a:extLst>
          </p:cNvPr>
          <p:cNvCxnSpPr>
            <a:cxnSpLocks/>
            <a:stCxn id="12" idx="0"/>
            <a:endCxn id="7" idx="1"/>
          </p:cNvCxnSpPr>
          <p:nvPr/>
        </p:nvCxnSpPr>
        <p:spPr>
          <a:xfrm rot="5400000" flipH="1" flipV="1">
            <a:off x="8501218" y="8617861"/>
            <a:ext cx="3857703" cy="852154"/>
          </a:xfrm>
          <a:prstGeom prst="curvedConnector2">
            <a:avLst/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63">
            <a:extLst>
              <a:ext uri="{FF2B5EF4-FFF2-40B4-BE49-F238E27FC236}">
                <a16:creationId xmlns:a16="http://schemas.microsoft.com/office/drawing/2014/main" id="{6F57602A-40D4-43D0-970A-79DDB266FE96}"/>
              </a:ext>
            </a:extLst>
          </p:cNvPr>
          <p:cNvSpPr txBox="1"/>
          <p:nvPr/>
        </p:nvSpPr>
        <p:spPr>
          <a:xfrm>
            <a:off x="1457325" y="428624"/>
            <a:ext cx="8366106" cy="155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A972D695-0A50-4525-9E29-433C3D176D6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594" y="2586221"/>
            <a:ext cx="894882" cy="894882"/>
          </a:xfrm>
          <a:prstGeom prst="rect">
            <a:avLst/>
          </a:prstGeom>
        </p:spPr>
      </p:pic>
      <p:grpSp>
        <p:nvGrpSpPr>
          <p:cNvPr id="93" name="Agrupar 92">
            <a:extLst>
              <a:ext uri="{FF2B5EF4-FFF2-40B4-BE49-F238E27FC236}">
                <a16:creationId xmlns:a16="http://schemas.microsoft.com/office/drawing/2014/main" id="{7DE7B8E0-625F-4275-9F73-5FA55269F4D5}"/>
              </a:ext>
            </a:extLst>
          </p:cNvPr>
          <p:cNvGrpSpPr/>
          <p:nvPr/>
        </p:nvGrpSpPr>
        <p:grpSpPr>
          <a:xfrm>
            <a:off x="5688006" y="5718630"/>
            <a:ext cx="2636320" cy="2588989"/>
            <a:chOff x="6144297" y="5902688"/>
            <a:chExt cx="2125509" cy="2087349"/>
          </a:xfrm>
        </p:grpSpPr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D44DFF8E-EA9A-4BD8-AFA4-B53532196E97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96" name="Shape 1838">
                <a:extLst>
                  <a:ext uri="{FF2B5EF4-FFF2-40B4-BE49-F238E27FC236}">
                    <a16:creationId xmlns:a16="http://schemas.microsoft.com/office/drawing/2014/main" id="{BFBF1C29-B478-465B-B4C2-7C24310D834E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97" name="Seta: para a Direita 96">
                <a:extLst>
                  <a:ext uri="{FF2B5EF4-FFF2-40B4-BE49-F238E27FC236}">
                    <a16:creationId xmlns:a16="http://schemas.microsoft.com/office/drawing/2014/main" id="{A03466EB-5F46-421B-BCFA-FE5948012680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FAEEB4F2-5C17-4389-BFD2-A18986CD5B91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Validação</a:t>
              </a:r>
            </a:p>
          </p:txBody>
        </p:sp>
      </p:grp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DE7CF902-2EC5-4BE0-A86A-85B577D13B43}"/>
              </a:ext>
            </a:extLst>
          </p:cNvPr>
          <p:cNvGrpSpPr/>
          <p:nvPr/>
        </p:nvGrpSpPr>
        <p:grpSpPr>
          <a:xfrm>
            <a:off x="5118603" y="8151312"/>
            <a:ext cx="2714988" cy="2356386"/>
            <a:chOff x="5685221" y="7864016"/>
            <a:chExt cx="2188934" cy="1899815"/>
          </a:xfrm>
        </p:grpSpPr>
        <p:sp>
          <p:nvSpPr>
            <p:cNvPr id="99" name="Shape 1837">
              <a:extLst>
                <a:ext uri="{FF2B5EF4-FFF2-40B4-BE49-F238E27FC236}">
                  <a16:creationId xmlns:a16="http://schemas.microsoft.com/office/drawing/2014/main" id="{10D74162-31AA-41E5-ACAF-67AA34E82846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75CAE4D3-7A8C-4CB0-AAA1-6D71CD0ACACE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 dirty="0">
                  <a:solidFill>
                    <a:schemeClr val="bg1"/>
                  </a:solidFill>
                  <a:latin typeface="+mj-lt"/>
                </a:rPr>
                <a:t>Design</a:t>
              </a:r>
            </a:p>
          </p:txBody>
        </p:sp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1A7A28BC-30F8-443F-BAD0-1DD015EB947E}"/>
              </a:ext>
            </a:extLst>
          </p:cNvPr>
          <p:cNvGrpSpPr/>
          <p:nvPr/>
        </p:nvGrpSpPr>
        <p:grpSpPr>
          <a:xfrm>
            <a:off x="3042675" y="7606935"/>
            <a:ext cx="2363786" cy="2689817"/>
            <a:chOff x="4011523" y="7425117"/>
            <a:chExt cx="1905781" cy="2168641"/>
          </a:xfrm>
        </p:grpSpPr>
        <p:sp>
          <p:nvSpPr>
            <p:cNvPr id="102" name="Shape 1836">
              <a:extLst>
                <a:ext uri="{FF2B5EF4-FFF2-40B4-BE49-F238E27FC236}">
                  <a16:creationId xmlns:a16="http://schemas.microsoft.com/office/drawing/2014/main" id="{CDD48F87-E039-49A5-A4D1-BC1428952D29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56422C95-E124-494D-B5C9-60D352C1D758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Simulação</a:t>
              </a:r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CC5F2464-9DDD-4B96-AD5F-826A9759A638}"/>
              </a:ext>
            </a:extLst>
          </p:cNvPr>
          <p:cNvGrpSpPr/>
          <p:nvPr/>
        </p:nvGrpSpPr>
        <p:grpSpPr>
          <a:xfrm>
            <a:off x="3255323" y="5497476"/>
            <a:ext cx="2689304" cy="2356395"/>
            <a:chOff x="4182968" y="5724385"/>
            <a:chExt cx="2168227" cy="1899822"/>
          </a:xfrm>
        </p:grpSpPr>
        <p:sp>
          <p:nvSpPr>
            <p:cNvPr id="105" name="Shape 1839">
              <a:extLst>
                <a:ext uri="{FF2B5EF4-FFF2-40B4-BE49-F238E27FC236}">
                  <a16:creationId xmlns:a16="http://schemas.microsoft.com/office/drawing/2014/main" id="{ABE42D98-854A-4624-B46C-01B7D6EDE248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106" name="Retângulo 105">
              <a:extLst>
                <a:ext uri="{FF2B5EF4-FFF2-40B4-BE49-F238E27FC236}">
                  <a16:creationId xmlns:a16="http://schemas.microsoft.com/office/drawing/2014/main" id="{0EA2D91E-AB56-4E9A-8C88-314630BE2ADD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Feedback</a:t>
              </a:r>
            </a:p>
          </p:txBody>
        </p:sp>
      </p:grp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0A3670A9-7E06-4D7E-AC7C-594E9F1728C6}"/>
              </a:ext>
            </a:extLst>
          </p:cNvPr>
          <p:cNvGrpSpPr/>
          <p:nvPr/>
        </p:nvGrpSpPr>
        <p:grpSpPr>
          <a:xfrm>
            <a:off x="1479820" y="3903122"/>
            <a:ext cx="8762172" cy="4308448"/>
            <a:chOff x="2627300" y="4367459"/>
            <a:chExt cx="7285030" cy="3582122"/>
          </a:xfrm>
        </p:grpSpPr>
        <p:grpSp>
          <p:nvGrpSpPr>
            <p:cNvPr id="108" name="Agrupar 107">
              <a:extLst>
                <a:ext uri="{FF2B5EF4-FFF2-40B4-BE49-F238E27FC236}">
                  <a16:creationId xmlns:a16="http://schemas.microsoft.com/office/drawing/2014/main" id="{ADDC8061-D61E-4F32-8553-48C37E26A418}"/>
                </a:ext>
              </a:extLst>
            </p:cNvPr>
            <p:cNvGrpSpPr/>
            <p:nvPr/>
          </p:nvGrpSpPr>
          <p:grpSpPr>
            <a:xfrm>
              <a:off x="2627300" y="4367459"/>
              <a:ext cx="7285030" cy="3582122"/>
              <a:chOff x="2627300" y="4367459"/>
              <a:chExt cx="7285030" cy="3582122"/>
            </a:xfrm>
          </p:grpSpPr>
          <p:sp>
            <p:nvSpPr>
              <p:cNvPr id="110" name="Shape 1725">
                <a:extLst>
                  <a:ext uri="{FF2B5EF4-FFF2-40B4-BE49-F238E27FC236}">
                    <a16:creationId xmlns:a16="http://schemas.microsoft.com/office/drawing/2014/main" id="{20D20E88-7245-4441-B8CF-5AF52C636E08}"/>
                  </a:ext>
                </a:extLst>
              </p:cNvPr>
              <p:cNvSpPr/>
              <p:nvPr/>
            </p:nvSpPr>
            <p:spPr>
              <a:xfrm rot="5400000">
                <a:off x="4473903" y="2520856"/>
                <a:ext cx="3400200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  <a:gd name="connsiteX0" fmla="*/ 84605 w 102286"/>
                  <a:gd name="connsiteY0" fmla="*/ 111466 h 120000"/>
                  <a:gd name="connsiteX1" fmla="*/ 95916 w 102286"/>
                  <a:gd name="connsiteY1" fmla="*/ 102666 h 120000"/>
                  <a:gd name="connsiteX2" fmla="*/ 30772 w 102286"/>
                  <a:gd name="connsiteY2" fmla="*/ 62688 h 120000"/>
                  <a:gd name="connsiteX3" fmla="*/ 102127 w 102286"/>
                  <a:gd name="connsiteY3" fmla="*/ 22561 h 120000"/>
                  <a:gd name="connsiteX4" fmla="*/ 102286 w 102286"/>
                  <a:gd name="connsiteY4" fmla="*/ 22725 h 120000"/>
                  <a:gd name="connsiteX5" fmla="*/ 101536 w 102286"/>
                  <a:gd name="connsiteY5" fmla="*/ 13911 h 120000"/>
                  <a:gd name="connsiteX6" fmla="*/ 102127 w 102286"/>
                  <a:gd name="connsiteY6" fmla="*/ 0 h 120000"/>
                  <a:gd name="connsiteX7" fmla="*/ 102127 w 102286"/>
                  <a:gd name="connsiteY7" fmla="*/ 5255 h 120000"/>
                  <a:gd name="connsiteX8" fmla="*/ 0 w 102286"/>
                  <a:gd name="connsiteY8" fmla="*/ 62688 h 120000"/>
                  <a:gd name="connsiteX9" fmla="*/ 95572 w 102286"/>
                  <a:gd name="connsiteY9" fmla="*/ 120000 h 120000"/>
                  <a:gd name="connsiteX10" fmla="*/ 84605 w 102286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286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286" y="22725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11" name="Seta: para a Direita 110">
                <a:extLst>
                  <a:ext uri="{FF2B5EF4-FFF2-40B4-BE49-F238E27FC236}">
                    <a16:creationId xmlns:a16="http://schemas.microsoft.com/office/drawing/2014/main" id="{C083B243-06AC-4D22-AAF5-DD85504C5B63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109" name="Retângulo 108">
              <a:extLst>
                <a:ext uri="{FF2B5EF4-FFF2-40B4-BE49-F238E27FC236}">
                  <a16:creationId xmlns:a16="http://schemas.microsoft.com/office/drawing/2014/main" id="{0812DBE6-D5AE-45C8-B163-F285C38E6C31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chemeClr val="bg1"/>
                  </a:solidFill>
                  <a:latin typeface="+mj-lt"/>
                </a:rPr>
                <a:t>Teste</a:t>
              </a:r>
            </a:p>
          </p:txBody>
        </p:sp>
      </p:grp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4AED89BF-CF2A-421F-BC60-10D4F7777A87}"/>
              </a:ext>
            </a:extLst>
          </p:cNvPr>
          <p:cNvGrpSpPr/>
          <p:nvPr/>
        </p:nvGrpSpPr>
        <p:grpSpPr>
          <a:xfrm>
            <a:off x="1102133" y="7295575"/>
            <a:ext cx="8530760" cy="4783920"/>
            <a:chOff x="2313284" y="7188006"/>
            <a:chExt cx="7092630" cy="3977439"/>
          </a:xfrm>
          <a:solidFill>
            <a:schemeClr val="bg1">
              <a:lumMod val="75000"/>
            </a:schemeClr>
          </a:solidFill>
        </p:grpSpPr>
        <p:sp>
          <p:nvSpPr>
            <p:cNvPr id="113" name="Shape 1724">
              <a:extLst>
                <a:ext uri="{FF2B5EF4-FFF2-40B4-BE49-F238E27FC236}">
                  <a16:creationId xmlns:a16="http://schemas.microsoft.com/office/drawing/2014/main" id="{625DFF92-858D-4916-A00F-CDEF3496A2E1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0F65387C-0F9F-4622-8376-0440540616B8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chemeClr val="bg1"/>
                  </a:solidFill>
                  <a:latin typeface="+mj-lt"/>
                </a:rPr>
                <a:t>Construção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88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FE75E70-9840-4906-8216-C56C3510B93D}"/>
              </a:ext>
            </a:extLst>
          </p:cNvPr>
          <p:cNvGrpSpPr/>
          <p:nvPr/>
        </p:nvGrpSpPr>
        <p:grpSpPr>
          <a:xfrm>
            <a:off x="8818356" y="2694759"/>
            <a:ext cx="4021518" cy="2786513"/>
            <a:chOff x="8818356" y="2694759"/>
            <a:chExt cx="4021518" cy="27865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8108941-869E-4A64-9894-CC9B6D04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514" y="2694759"/>
              <a:ext cx="1635202" cy="1635202"/>
            </a:xfrm>
            <a:prstGeom prst="rect">
              <a:avLst/>
            </a:prstGeom>
          </p:spPr>
        </p:pic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A6E70563-03A7-430A-A86B-F0CE31359D39}"/>
                </a:ext>
              </a:extLst>
            </p:cNvPr>
            <p:cNvSpPr/>
            <p:nvPr/>
          </p:nvSpPr>
          <p:spPr>
            <a:xfrm>
              <a:off x="8818356" y="4436134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Frontend Developer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31AED9-AF7E-4A99-B2E2-942D77C4F82D}"/>
              </a:ext>
            </a:extLst>
          </p:cNvPr>
          <p:cNvGrpSpPr/>
          <p:nvPr/>
        </p:nvGrpSpPr>
        <p:grpSpPr>
          <a:xfrm>
            <a:off x="20370665" y="2459548"/>
            <a:ext cx="4021518" cy="2717942"/>
            <a:chOff x="19761565" y="3120707"/>
            <a:chExt cx="4021518" cy="271794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4B01885-881B-4CF4-91D8-A3C42BFE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4576" y="3120707"/>
              <a:ext cx="1666848" cy="1666848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9395C09-EDFE-42B1-9562-404B2338ACC1}"/>
                </a:ext>
              </a:extLst>
            </p:cNvPr>
            <p:cNvSpPr/>
            <p:nvPr/>
          </p:nvSpPr>
          <p:spPr>
            <a:xfrm>
              <a:off x="19761565" y="479351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Backend Developer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AFC4761-6029-456D-9F2D-08C0C881D672}"/>
              </a:ext>
            </a:extLst>
          </p:cNvPr>
          <p:cNvGrpSpPr/>
          <p:nvPr/>
        </p:nvGrpSpPr>
        <p:grpSpPr>
          <a:xfrm>
            <a:off x="20146341" y="6112125"/>
            <a:ext cx="4021518" cy="2748991"/>
            <a:chOff x="20370665" y="5655292"/>
            <a:chExt cx="4021518" cy="2748991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C0B95C5-986D-4630-B950-F8253A596EEB}"/>
                </a:ext>
              </a:extLst>
            </p:cNvPr>
            <p:cNvSpPr/>
            <p:nvPr/>
          </p:nvSpPr>
          <p:spPr>
            <a:xfrm>
              <a:off x="20370665" y="735914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Microsserviço</a:t>
              </a:r>
            </a:p>
          </p:txBody>
        </p: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E943224E-CDD3-4E44-940A-E3334733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9965" y="5655292"/>
              <a:ext cx="1782917" cy="1782917"/>
            </a:xfrm>
            <a:prstGeom prst="rect">
              <a:avLst/>
            </a:prstGeom>
          </p:spPr>
        </p:pic>
      </p:grp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047FD106-DB17-4BEE-8559-7189B5E019D9}"/>
              </a:ext>
            </a:extLst>
          </p:cNvPr>
          <p:cNvCxnSpPr>
            <a:stCxn id="9" idx="1"/>
            <a:endCxn id="59" idx="1"/>
          </p:cNvCxnSpPr>
          <p:nvPr/>
        </p:nvCxnSpPr>
        <p:spPr>
          <a:xfrm rot="10800000" flipV="1">
            <a:off x="21265642" y="3292972"/>
            <a:ext cx="58035" cy="3710612"/>
          </a:xfrm>
          <a:prstGeom prst="curvedConnector3">
            <a:avLst>
              <a:gd name="adj1" fmla="val 2781063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DD1AE6D-DE26-4743-92F6-AB43B8B56BA9}"/>
              </a:ext>
            </a:extLst>
          </p:cNvPr>
          <p:cNvGrpSpPr/>
          <p:nvPr/>
        </p:nvGrpSpPr>
        <p:grpSpPr>
          <a:xfrm>
            <a:off x="9734281" y="6255263"/>
            <a:ext cx="4021518" cy="2605853"/>
            <a:chOff x="9624927" y="6134226"/>
            <a:chExt cx="4021518" cy="2605853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5BCCD69-B661-4E7F-9181-71621F32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6792" y="6134226"/>
              <a:ext cx="1719645" cy="1719645"/>
            </a:xfrm>
            <a:prstGeom prst="rect">
              <a:avLst/>
            </a:prstGeom>
          </p:spPr>
        </p:pic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7F1B42EC-FB68-4FC5-97FD-48DFE6EF6D1A}"/>
                </a:ext>
              </a:extLst>
            </p:cNvPr>
            <p:cNvSpPr/>
            <p:nvPr/>
          </p:nvSpPr>
          <p:spPr>
            <a:xfrm>
              <a:off x="9624927" y="769494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Aplicativo</a:t>
              </a:r>
            </a:p>
          </p:txBody>
        </p:sp>
      </p:grp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124A23BA-A162-4F37-986F-8AE0925A617A}"/>
              </a:ext>
            </a:extLst>
          </p:cNvPr>
          <p:cNvCxnSpPr>
            <a:stCxn id="5" idx="3"/>
            <a:endCxn id="7" idx="3"/>
          </p:cNvCxnSpPr>
          <p:nvPr/>
        </p:nvCxnSpPr>
        <p:spPr>
          <a:xfrm>
            <a:off x="11646716" y="3512360"/>
            <a:ext cx="929075" cy="3602726"/>
          </a:xfrm>
          <a:prstGeom prst="curvedConnector3">
            <a:avLst>
              <a:gd name="adj1" fmla="val 203976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Angulado 60">
            <a:extLst>
              <a:ext uri="{FF2B5EF4-FFF2-40B4-BE49-F238E27FC236}">
                <a16:creationId xmlns:a16="http://schemas.microsoft.com/office/drawing/2014/main" id="{BBDCB4B9-0199-4D3D-91AC-05BD1414C60D}"/>
              </a:ext>
            </a:extLst>
          </p:cNvPr>
          <p:cNvCxnSpPr>
            <a:stCxn id="60" idx="2"/>
            <a:endCxn id="33" idx="1"/>
          </p:cNvCxnSpPr>
          <p:nvPr/>
        </p:nvCxnSpPr>
        <p:spPr>
          <a:xfrm rot="5400000" flipH="1" flipV="1">
            <a:off x="12469455" y="4782394"/>
            <a:ext cx="3354306" cy="4803137"/>
          </a:xfrm>
          <a:prstGeom prst="curvedConnector4">
            <a:avLst>
              <a:gd name="adj1" fmla="val -6815"/>
              <a:gd name="adj2" fmla="val 70932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ector: Angulado 1023">
            <a:extLst>
              <a:ext uri="{FF2B5EF4-FFF2-40B4-BE49-F238E27FC236}">
                <a16:creationId xmlns:a16="http://schemas.microsoft.com/office/drawing/2014/main" id="{992B26E1-E5E1-44FA-80EB-4620346C5C1D}"/>
              </a:ext>
            </a:extLst>
          </p:cNvPr>
          <p:cNvCxnSpPr>
            <a:cxnSpLocks/>
            <a:stCxn id="33" idx="3"/>
            <a:endCxn id="58" idx="2"/>
          </p:cNvCxnSpPr>
          <p:nvPr/>
        </p:nvCxnSpPr>
        <p:spPr>
          <a:xfrm>
            <a:off x="17443059" y="5506810"/>
            <a:ext cx="4714041" cy="3354306"/>
          </a:xfrm>
          <a:prstGeom prst="curvedConnector4">
            <a:avLst>
              <a:gd name="adj1" fmla="val 28673"/>
              <a:gd name="adj2" fmla="val 114729"/>
            </a:avLst>
          </a:prstGeom>
          <a:ln w="50800">
            <a:solidFill>
              <a:schemeClr val="bg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m 55">
            <a:extLst>
              <a:ext uri="{FF2B5EF4-FFF2-40B4-BE49-F238E27FC236}">
                <a16:creationId xmlns:a16="http://schemas.microsoft.com/office/drawing/2014/main" id="{40B39800-B7BA-4726-A7DD-0E7DBA7785D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012" y="6094621"/>
            <a:ext cx="677924" cy="677924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CDB9A5E0-A554-4E51-9712-C7D053143C3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555" y="6329906"/>
            <a:ext cx="677924" cy="677924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4713A478-5DE8-4913-8F28-5DD9A4E623E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665" y="4940128"/>
            <a:ext cx="677924" cy="677924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8B44E06-E12C-4816-9A32-DEF33D8085B2}"/>
              </a:ext>
            </a:extLst>
          </p:cNvPr>
          <p:cNvGrpSpPr/>
          <p:nvPr/>
        </p:nvGrpSpPr>
        <p:grpSpPr>
          <a:xfrm>
            <a:off x="7993189" y="10972789"/>
            <a:ext cx="4021518" cy="2610621"/>
            <a:chOff x="7993189" y="10972789"/>
            <a:chExt cx="4021518" cy="2610621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C6A39190-47AB-44DB-B2CC-F4BF680F8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900" y="10972789"/>
              <a:ext cx="1560183" cy="1560183"/>
            </a:xfrm>
            <a:prstGeom prst="rect">
              <a:avLst/>
            </a:prstGeom>
          </p:spPr>
        </p:pic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3B2F9E3E-A912-4B69-822C-968791383B2F}"/>
                </a:ext>
              </a:extLst>
            </p:cNvPr>
            <p:cNvSpPr/>
            <p:nvPr/>
          </p:nvSpPr>
          <p:spPr>
            <a:xfrm>
              <a:off x="7993189" y="12538272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Tester</a:t>
              </a:r>
            </a:p>
          </p:txBody>
        </p:sp>
      </p:grp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CF2E89F8-7CFB-470A-B4A8-36F5F88D94CD}"/>
              </a:ext>
            </a:extLst>
          </p:cNvPr>
          <p:cNvCxnSpPr>
            <a:cxnSpLocks/>
            <a:stCxn id="12" idx="0"/>
            <a:endCxn id="7" idx="1"/>
          </p:cNvCxnSpPr>
          <p:nvPr/>
        </p:nvCxnSpPr>
        <p:spPr>
          <a:xfrm rot="5400000" flipH="1" flipV="1">
            <a:off x="8501218" y="8617861"/>
            <a:ext cx="3857703" cy="852154"/>
          </a:xfrm>
          <a:prstGeom prst="curvedConnector2">
            <a:avLst/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2" descr="Resultado de imagem para gif progress">
            <a:extLst>
              <a:ext uri="{FF2B5EF4-FFF2-40B4-BE49-F238E27FC236}">
                <a16:creationId xmlns:a16="http://schemas.microsoft.com/office/drawing/2014/main" id="{D551CD32-516A-4C5D-9B19-358F27DA56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146" y="1016234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24C4519E-9B00-4D9A-8AB3-A8282A662DE1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39" y="10990877"/>
            <a:ext cx="781340" cy="781340"/>
          </a:xfrm>
          <a:prstGeom prst="rect">
            <a:avLst/>
          </a:prstGeom>
        </p:spPr>
      </p:pic>
      <p:sp>
        <p:nvSpPr>
          <p:cNvPr id="71" name="TextBox 63">
            <a:extLst>
              <a:ext uri="{FF2B5EF4-FFF2-40B4-BE49-F238E27FC236}">
                <a16:creationId xmlns:a16="http://schemas.microsoft.com/office/drawing/2014/main" id="{5711A5BB-5485-4235-B71D-4EB70FB011D3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72" name="Imagem 71">
            <a:extLst>
              <a:ext uri="{FF2B5EF4-FFF2-40B4-BE49-F238E27FC236}">
                <a16:creationId xmlns:a16="http://schemas.microsoft.com/office/drawing/2014/main" id="{B059AD02-3F78-4AE3-A35E-F2036366087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594" y="2586221"/>
            <a:ext cx="894882" cy="894882"/>
          </a:xfrm>
          <a:prstGeom prst="rect">
            <a:avLst/>
          </a:prstGeom>
        </p:spPr>
      </p:pic>
      <p:grpSp>
        <p:nvGrpSpPr>
          <p:cNvPr id="73" name="Agrupar 72">
            <a:extLst>
              <a:ext uri="{FF2B5EF4-FFF2-40B4-BE49-F238E27FC236}">
                <a16:creationId xmlns:a16="http://schemas.microsoft.com/office/drawing/2014/main" id="{58E4027A-F8A4-4395-93E1-8413334FE916}"/>
              </a:ext>
            </a:extLst>
          </p:cNvPr>
          <p:cNvGrpSpPr/>
          <p:nvPr/>
        </p:nvGrpSpPr>
        <p:grpSpPr>
          <a:xfrm>
            <a:off x="5688006" y="5718630"/>
            <a:ext cx="2636320" cy="2588989"/>
            <a:chOff x="6144297" y="5902688"/>
            <a:chExt cx="2125509" cy="2087349"/>
          </a:xfrm>
        </p:grpSpPr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id="{5DE11103-F30B-4245-9D75-74403449D54C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76" name="Shape 1838">
                <a:extLst>
                  <a:ext uri="{FF2B5EF4-FFF2-40B4-BE49-F238E27FC236}">
                    <a16:creationId xmlns:a16="http://schemas.microsoft.com/office/drawing/2014/main" id="{947B4111-F667-490D-BD5E-F26EB2B0DAB4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77" name="Seta: para a Direita 76">
                <a:extLst>
                  <a:ext uri="{FF2B5EF4-FFF2-40B4-BE49-F238E27FC236}">
                    <a16:creationId xmlns:a16="http://schemas.microsoft.com/office/drawing/2014/main" id="{7B847AA5-210B-412F-AEB4-8C11FD759300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01B098A5-43DA-4185-B836-7D1C88EC7D2F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Validação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705F5C39-A8AD-449E-9FDB-E058926969B1}"/>
              </a:ext>
            </a:extLst>
          </p:cNvPr>
          <p:cNvGrpSpPr/>
          <p:nvPr/>
        </p:nvGrpSpPr>
        <p:grpSpPr>
          <a:xfrm>
            <a:off x="5118603" y="8151312"/>
            <a:ext cx="2714988" cy="2356386"/>
            <a:chOff x="5685221" y="7864016"/>
            <a:chExt cx="2188934" cy="1899815"/>
          </a:xfrm>
        </p:grpSpPr>
        <p:sp>
          <p:nvSpPr>
            <p:cNvPr id="79" name="Shape 1837">
              <a:extLst>
                <a:ext uri="{FF2B5EF4-FFF2-40B4-BE49-F238E27FC236}">
                  <a16:creationId xmlns:a16="http://schemas.microsoft.com/office/drawing/2014/main" id="{2E8885ED-DC72-4D6B-A1A0-859106FBCEC4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43C4602E-2B7E-48CE-A13F-48702B32ED02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 dirty="0">
                  <a:solidFill>
                    <a:schemeClr val="bg1"/>
                  </a:solidFill>
                  <a:latin typeface="+mj-lt"/>
                </a:rPr>
                <a:t>Design</a:t>
              </a:r>
            </a:p>
          </p:txBody>
        </p: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D4EFE7A2-938E-46DB-9776-D9A2742E7819}"/>
              </a:ext>
            </a:extLst>
          </p:cNvPr>
          <p:cNvGrpSpPr/>
          <p:nvPr/>
        </p:nvGrpSpPr>
        <p:grpSpPr>
          <a:xfrm>
            <a:off x="3042675" y="7606935"/>
            <a:ext cx="2363786" cy="2689817"/>
            <a:chOff x="4011523" y="7425117"/>
            <a:chExt cx="1905781" cy="2168641"/>
          </a:xfrm>
        </p:grpSpPr>
        <p:sp>
          <p:nvSpPr>
            <p:cNvPr id="82" name="Shape 1836">
              <a:extLst>
                <a:ext uri="{FF2B5EF4-FFF2-40B4-BE49-F238E27FC236}">
                  <a16:creationId xmlns:a16="http://schemas.microsoft.com/office/drawing/2014/main" id="{9C3EA3B9-6809-41F2-947C-1F61BB587547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1E7A4447-A7E9-4138-A82D-E5E1FE08CF49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Simulação</a:t>
              </a:r>
            </a:p>
          </p:txBody>
        </p:sp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BCC67C8A-E73A-4F8C-9C4E-F648AD6D623A}"/>
              </a:ext>
            </a:extLst>
          </p:cNvPr>
          <p:cNvGrpSpPr/>
          <p:nvPr/>
        </p:nvGrpSpPr>
        <p:grpSpPr>
          <a:xfrm>
            <a:off x="3255323" y="5497476"/>
            <a:ext cx="2689304" cy="2356395"/>
            <a:chOff x="4182968" y="5724385"/>
            <a:chExt cx="2168227" cy="1899822"/>
          </a:xfrm>
        </p:grpSpPr>
        <p:sp>
          <p:nvSpPr>
            <p:cNvPr id="85" name="Shape 1839">
              <a:extLst>
                <a:ext uri="{FF2B5EF4-FFF2-40B4-BE49-F238E27FC236}">
                  <a16:creationId xmlns:a16="http://schemas.microsoft.com/office/drawing/2014/main" id="{B266121A-0BE8-45AD-81A5-3F8226F92676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9FF73150-02A8-4AAF-97FE-A597AD37A222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Feedback</a:t>
              </a:r>
            </a:p>
          </p:txBody>
        </p:sp>
      </p:grp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646D24F5-0D85-4D68-997D-1CB0B27C3911}"/>
              </a:ext>
            </a:extLst>
          </p:cNvPr>
          <p:cNvGrpSpPr/>
          <p:nvPr/>
        </p:nvGrpSpPr>
        <p:grpSpPr>
          <a:xfrm>
            <a:off x="1479820" y="3903122"/>
            <a:ext cx="8762172" cy="4308448"/>
            <a:chOff x="2627300" y="4367459"/>
            <a:chExt cx="7285030" cy="3582122"/>
          </a:xfrm>
        </p:grpSpPr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FA078E4C-7D37-49E1-AB58-C7D1822597A5}"/>
                </a:ext>
              </a:extLst>
            </p:cNvPr>
            <p:cNvGrpSpPr/>
            <p:nvPr/>
          </p:nvGrpSpPr>
          <p:grpSpPr>
            <a:xfrm>
              <a:off x="2627300" y="4367459"/>
              <a:ext cx="7285030" cy="3582122"/>
              <a:chOff x="2627300" y="4367459"/>
              <a:chExt cx="7285030" cy="3582122"/>
            </a:xfrm>
          </p:grpSpPr>
          <p:sp>
            <p:nvSpPr>
              <p:cNvPr id="90" name="Shape 1725">
                <a:extLst>
                  <a:ext uri="{FF2B5EF4-FFF2-40B4-BE49-F238E27FC236}">
                    <a16:creationId xmlns:a16="http://schemas.microsoft.com/office/drawing/2014/main" id="{2EB63756-3DE5-4856-B771-BA29D4DE2C60}"/>
                  </a:ext>
                </a:extLst>
              </p:cNvPr>
              <p:cNvSpPr/>
              <p:nvPr/>
            </p:nvSpPr>
            <p:spPr>
              <a:xfrm rot="5400000">
                <a:off x="4473903" y="2520856"/>
                <a:ext cx="3400200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  <a:gd name="connsiteX0" fmla="*/ 84605 w 102286"/>
                  <a:gd name="connsiteY0" fmla="*/ 111466 h 120000"/>
                  <a:gd name="connsiteX1" fmla="*/ 95916 w 102286"/>
                  <a:gd name="connsiteY1" fmla="*/ 102666 h 120000"/>
                  <a:gd name="connsiteX2" fmla="*/ 30772 w 102286"/>
                  <a:gd name="connsiteY2" fmla="*/ 62688 h 120000"/>
                  <a:gd name="connsiteX3" fmla="*/ 102127 w 102286"/>
                  <a:gd name="connsiteY3" fmla="*/ 22561 h 120000"/>
                  <a:gd name="connsiteX4" fmla="*/ 102286 w 102286"/>
                  <a:gd name="connsiteY4" fmla="*/ 22725 h 120000"/>
                  <a:gd name="connsiteX5" fmla="*/ 101536 w 102286"/>
                  <a:gd name="connsiteY5" fmla="*/ 13911 h 120000"/>
                  <a:gd name="connsiteX6" fmla="*/ 102127 w 102286"/>
                  <a:gd name="connsiteY6" fmla="*/ 0 h 120000"/>
                  <a:gd name="connsiteX7" fmla="*/ 102127 w 102286"/>
                  <a:gd name="connsiteY7" fmla="*/ 5255 h 120000"/>
                  <a:gd name="connsiteX8" fmla="*/ 0 w 102286"/>
                  <a:gd name="connsiteY8" fmla="*/ 62688 h 120000"/>
                  <a:gd name="connsiteX9" fmla="*/ 95572 w 102286"/>
                  <a:gd name="connsiteY9" fmla="*/ 120000 h 120000"/>
                  <a:gd name="connsiteX10" fmla="*/ 84605 w 102286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286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286" y="22725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91" name="Seta: para a Direita 90">
                <a:extLst>
                  <a:ext uri="{FF2B5EF4-FFF2-40B4-BE49-F238E27FC236}">
                    <a16:creationId xmlns:a16="http://schemas.microsoft.com/office/drawing/2014/main" id="{3B02C39F-253F-49A8-A99B-9488B5B35759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89" name="Retângulo 88">
              <a:extLst>
                <a:ext uri="{FF2B5EF4-FFF2-40B4-BE49-F238E27FC236}">
                  <a16:creationId xmlns:a16="http://schemas.microsoft.com/office/drawing/2014/main" id="{E40FD6A8-48A5-4C9E-9CF5-03752E7D25D1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chemeClr val="bg1"/>
                  </a:solidFill>
                  <a:latin typeface="+mj-lt"/>
                </a:rPr>
                <a:t>Teste</a:t>
              </a:r>
            </a:p>
          </p:txBody>
        </p:sp>
      </p:grp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20876791-7782-408F-8156-CDBCF9834110}"/>
              </a:ext>
            </a:extLst>
          </p:cNvPr>
          <p:cNvGrpSpPr/>
          <p:nvPr/>
        </p:nvGrpSpPr>
        <p:grpSpPr>
          <a:xfrm>
            <a:off x="1102133" y="7295575"/>
            <a:ext cx="8530760" cy="4783920"/>
            <a:chOff x="2313284" y="7188006"/>
            <a:chExt cx="7092630" cy="3977439"/>
          </a:xfrm>
          <a:solidFill>
            <a:schemeClr val="bg1">
              <a:lumMod val="75000"/>
            </a:schemeClr>
          </a:solidFill>
        </p:grpSpPr>
        <p:sp>
          <p:nvSpPr>
            <p:cNvPr id="93" name="Shape 1724">
              <a:extLst>
                <a:ext uri="{FF2B5EF4-FFF2-40B4-BE49-F238E27FC236}">
                  <a16:creationId xmlns:a16="http://schemas.microsoft.com/office/drawing/2014/main" id="{2A27E910-158B-43D1-8FB0-FFBD902B0173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94" name="Retângulo 93">
              <a:extLst>
                <a:ext uri="{FF2B5EF4-FFF2-40B4-BE49-F238E27FC236}">
                  <a16:creationId xmlns:a16="http://schemas.microsoft.com/office/drawing/2014/main" id="{4F4EC9A2-099F-4C60-B2A2-8A90B519EB2A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chemeClr val="bg1"/>
                  </a:solidFill>
                  <a:latin typeface="+mj-lt"/>
                </a:rPr>
                <a:t>Construção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029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FE75E70-9840-4906-8216-C56C3510B93D}"/>
              </a:ext>
            </a:extLst>
          </p:cNvPr>
          <p:cNvGrpSpPr/>
          <p:nvPr/>
        </p:nvGrpSpPr>
        <p:grpSpPr>
          <a:xfrm>
            <a:off x="8818356" y="2694759"/>
            <a:ext cx="4021518" cy="2786513"/>
            <a:chOff x="8818356" y="2694759"/>
            <a:chExt cx="4021518" cy="27865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8108941-869E-4A64-9894-CC9B6D04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514" y="2694759"/>
              <a:ext cx="1635202" cy="1635202"/>
            </a:xfrm>
            <a:prstGeom prst="rect">
              <a:avLst/>
            </a:prstGeom>
          </p:spPr>
        </p:pic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A6E70563-03A7-430A-A86B-F0CE31359D39}"/>
                </a:ext>
              </a:extLst>
            </p:cNvPr>
            <p:cNvSpPr/>
            <p:nvPr/>
          </p:nvSpPr>
          <p:spPr>
            <a:xfrm>
              <a:off x="8818356" y="4436134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Frontend Developer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31AED9-AF7E-4A99-B2E2-942D77C4F82D}"/>
              </a:ext>
            </a:extLst>
          </p:cNvPr>
          <p:cNvGrpSpPr/>
          <p:nvPr/>
        </p:nvGrpSpPr>
        <p:grpSpPr>
          <a:xfrm>
            <a:off x="20370665" y="2459548"/>
            <a:ext cx="4021518" cy="2717942"/>
            <a:chOff x="19761565" y="3120707"/>
            <a:chExt cx="4021518" cy="271794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4B01885-881B-4CF4-91D8-A3C42BFE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4576" y="3120707"/>
              <a:ext cx="1666848" cy="1666848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9395C09-EDFE-42B1-9562-404B2338ACC1}"/>
                </a:ext>
              </a:extLst>
            </p:cNvPr>
            <p:cNvSpPr/>
            <p:nvPr/>
          </p:nvSpPr>
          <p:spPr>
            <a:xfrm>
              <a:off x="19761565" y="479351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Backend Developer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AFC4761-6029-456D-9F2D-08C0C881D672}"/>
              </a:ext>
            </a:extLst>
          </p:cNvPr>
          <p:cNvGrpSpPr/>
          <p:nvPr/>
        </p:nvGrpSpPr>
        <p:grpSpPr>
          <a:xfrm>
            <a:off x="20146341" y="6112125"/>
            <a:ext cx="4021518" cy="2748991"/>
            <a:chOff x="20370665" y="5655292"/>
            <a:chExt cx="4021518" cy="2748991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C0B95C5-986D-4630-B950-F8253A596EEB}"/>
                </a:ext>
              </a:extLst>
            </p:cNvPr>
            <p:cNvSpPr/>
            <p:nvPr/>
          </p:nvSpPr>
          <p:spPr>
            <a:xfrm>
              <a:off x="20370665" y="735914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Microsserviço</a:t>
              </a:r>
            </a:p>
          </p:txBody>
        </p: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E943224E-CDD3-4E44-940A-E3334733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9965" y="5655292"/>
              <a:ext cx="1782917" cy="1782917"/>
            </a:xfrm>
            <a:prstGeom prst="rect">
              <a:avLst/>
            </a:prstGeom>
          </p:spPr>
        </p:pic>
      </p:grp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047FD106-DB17-4BEE-8559-7189B5E019D9}"/>
              </a:ext>
            </a:extLst>
          </p:cNvPr>
          <p:cNvCxnSpPr>
            <a:stCxn id="9" idx="1"/>
            <a:endCxn id="59" idx="1"/>
          </p:cNvCxnSpPr>
          <p:nvPr/>
        </p:nvCxnSpPr>
        <p:spPr>
          <a:xfrm rot="10800000" flipV="1">
            <a:off x="21265642" y="3292972"/>
            <a:ext cx="58035" cy="3710612"/>
          </a:xfrm>
          <a:prstGeom prst="curvedConnector3">
            <a:avLst>
              <a:gd name="adj1" fmla="val 2781063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DD1AE6D-DE26-4743-92F6-AB43B8B56BA9}"/>
              </a:ext>
            </a:extLst>
          </p:cNvPr>
          <p:cNvGrpSpPr/>
          <p:nvPr/>
        </p:nvGrpSpPr>
        <p:grpSpPr>
          <a:xfrm>
            <a:off x="9734281" y="6255263"/>
            <a:ext cx="4021518" cy="2605853"/>
            <a:chOff x="9624927" y="6134226"/>
            <a:chExt cx="4021518" cy="2605853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5BCCD69-B661-4E7F-9181-71621F32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6792" y="6134226"/>
              <a:ext cx="1719645" cy="1719645"/>
            </a:xfrm>
            <a:prstGeom prst="rect">
              <a:avLst/>
            </a:prstGeom>
          </p:spPr>
        </p:pic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7F1B42EC-FB68-4FC5-97FD-48DFE6EF6D1A}"/>
                </a:ext>
              </a:extLst>
            </p:cNvPr>
            <p:cNvSpPr/>
            <p:nvPr/>
          </p:nvSpPr>
          <p:spPr>
            <a:xfrm>
              <a:off x="9624927" y="769494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Aplicativo</a:t>
              </a:r>
            </a:p>
          </p:txBody>
        </p:sp>
      </p:grp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124A23BA-A162-4F37-986F-8AE0925A617A}"/>
              </a:ext>
            </a:extLst>
          </p:cNvPr>
          <p:cNvCxnSpPr>
            <a:stCxn id="5" idx="3"/>
            <a:endCxn id="7" idx="3"/>
          </p:cNvCxnSpPr>
          <p:nvPr/>
        </p:nvCxnSpPr>
        <p:spPr>
          <a:xfrm>
            <a:off x="11646716" y="3512360"/>
            <a:ext cx="929075" cy="3602726"/>
          </a:xfrm>
          <a:prstGeom prst="curvedConnector3">
            <a:avLst>
              <a:gd name="adj1" fmla="val 203976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Angulado 60">
            <a:extLst>
              <a:ext uri="{FF2B5EF4-FFF2-40B4-BE49-F238E27FC236}">
                <a16:creationId xmlns:a16="http://schemas.microsoft.com/office/drawing/2014/main" id="{BBDCB4B9-0199-4D3D-91AC-05BD1414C60D}"/>
              </a:ext>
            </a:extLst>
          </p:cNvPr>
          <p:cNvCxnSpPr>
            <a:stCxn id="60" idx="2"/>
            <a:endCxn id="33" idx="1"/>
          </p:cNvCxnSpPr>
          <p:nvPr/>
        </p:nvCxnSpPr>
        <p:spPr>
          <a:xfrm rot="5400000" flipH="1" flipV="1">
            <a:off x="12469455" y="4782394"/>
            <a:ext cx="3354306" cy="4803137"/>
          </a:xfrm>
          <a:prstGeom prst="curvedConnector4">
            <a:avLst>
              <a:gd name="adj1" fmla="val -6815"/>
              <a:gd name="adj2" fmla="val 70932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ector: Angulado 1023">
            <a:extLst>
              <a:ext uri="{FF2B5EF4-FFF2-40B4-BE49-F238E27FC236}">
                <a16:creationId xmlns:a16="http://schemas.microsoft.com/office/drawing/2014/main" id="{992B26E1-E5E1-44FA-80EB-4620346C5C1D}"/>
              </a:ext>
            </a:extLst>
          </p:cNvPr>
          <p:cNvCxnSpPr>
            <a:cxnSpLocks/>
            <a:stCxn id="33" idx="3"/>
            <a:endCxn id="58" idx="2"/>
          </p:cNvCxnSpPr>
          <p:nvPr/>
        </p:nvCxnSpPr>
        <p:spPr>
          <a:xfrm>
            <a:off x="17443059" y="5506810"/>
            <a:ext cx="4714041" cy="3354306"/>
          </a:xfrm>
          <a:prstGeom prst="curvedConnector4">
            <a:avLst>
              <a:gd name="adj1" fmla="val 28673"/>
              <a:gd name="adj2" fmla="val 114729"/>
            </a:avLst>
          </a:prstGeom>
          <a:ln w="50800">
            <a:solidFill>
              <a:schemeClr val="bg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m 55">
            <a:extLst>
              <a:ext uri="{FF2B5EF4-FFF2-40B4-BE49-F238E27FC236}">
                <a16:creationId xmlns:a16="http://schemas.microsoft.com/office/drawing/2014/main" id="{40B39800-B7BA-4726-A7DD-0E7DBA7785D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012" y="6094621"/>
            <a:ext cx="677924" cy="677924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CDB9A5E0-A554-4E51-9712-C7D053143C3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555" y="6329906"/>
            <a:ext cx="677924" cy="677924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4713A478-5DE8-4913-8F28-5DD9A4E623E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665" y="4940128"/>
            <a:ext cx="677924" cy="677924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8B44E06-E12C-4816-9A32-DEF33D8085B2}"/>
              </a:ext>
            </a:extLst>
          </p:cNvPr>
          <p:cNvGrpSpPr/>
          <p:nvPr/>
        </p:nvGrpSpPr>
        <p:grpSpPr>
          <a:xfrm>
            <a:off x="7993189" y="10972789"/>
            <a:ext cx="4021518" cy="2610621"/>
            <a:chOff x="7993189" y="10972789"/>
            <a:chExt cx="4021518" cy="2610621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C6A39190-47AB-44DB-B2CC-F4BF680F8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900" y="10972789"/>
              <a:ext cx="1560183" cy="1560183"/>
            </a:xfrm>
            <a:prstGeom prst="rect">
              <a:avLst/>
            </a:prstGeom>
          </p:spPr>
        </p:pic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3B2F9E3E-A912-4B69-822C-968791383B2F}"/>
                </a:ext>
              </a:extLst>
            </p:cNvPr>
            <p:cNvSpPr/>
            <p:nvPr/>
          </p:nvSpPr>
          <p:spPr>
            <a:xfrm>
              <a:off x="7993189" y="12538272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Tester</a:t>
              </a:r>
            </a:p>
          </p:txBody>
        </p:sp>
      </p:grp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CF2E89F8-7CFB-470A-B4A8-36F5F88D94CD}"/>
              </a:ext>
            </a:extLst>
          </p:cNvPr>
          <p:cNvCxnSpPr>
            <a:cxnSpLocks/>
            <a:stCxn id="12" idx="0"/>
            <a:endCxn id="7" idx="1"/>
          </p:cNvCxnSpPr>
          <p:nvPr/>
        </p:nvCxnSpPr>
        <p:spPr>
          <a:xfrm rot="5400000" flipH="1" flipV="1">
            <a:off x="8501218" y="8617861"/>
            <a:ext cx="3857703" cy="852154"/>
          </a:xfrm>
          <a:prstGeom prst="curvedConnector2">
            <a:avLst/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4A21B701-A8C5-4CA0-AB56-498F09038A3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684" y="9965822"/>
            <a:ext cx="1526239" cy="1526239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2B28EF36-0C45-4ED1-8F8B-3C5C8803B1E8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856" y="2155769"/>
            <a:ext cx="1526239" cy="152623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5C4FCB8-AA31-438F-BABA-EF87E2D07B03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017" y="1974060"/>
            <a:ext cx="1526400" cy="15264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4D53D3C4-D048-4B0A-9F80-19A5934BD027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771" y="10349587"/>
            <a:ext cx="1526400" cy="1526400"/>
          </a:xfrm>
          <a:prstGeom prst="rect">
            <a:avLst/>
          </a:prstGeom>
        </p:spPr>
      </p:pic>
      <p:sp>
        <p:nvSpPr>
          <p:cNvPr id="73" name="TextBox 63">
            <a:extLst>
              <a:ext uri="{FF2B5EF4-FFF2-40B4-BE49-F238E27FC236}">
                <a16:creationId xmlns:a16="http://schemas.microsoft.com/office/drawing/2014/main" id="{93F6F275-3BB5-4019-85CA-8DDCC24753C0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E7BBB973-54E9-4CF8-AA99-D83FB912EEFE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594" y="2586221"/>
            <a:ext cx="894882" cy="894882"/>
          </a:xfrm>
          <a:prstGeom prst="rect">
            <a:avLst/>
          </a:prstGeom>
        </p:spPr>
      </p:pic>
      <p:grpSp>
        <p:nvGrpSpPr>
          <p:cNvPr id="70" name="Agrupar 69">
            <a:extLst>
              <a:ext uri="{FF2B5EF4-FFF2-40B4-BE49-F238E27FC236}">
                <a16:creationId xmlns:a16="http://schemas.microsoft.com/office/drawing/2014/main" id="{6A984B00-BA24-4311-84FF-FEF45583AD9D}"/>
              </a:ext>
            </a:extLst>
          </p:cNvPr>
          <p:cNvGrpSpPr/>
          <p:nvPr/>
        </p:nvGrpSpPr>
        <p:grpSpPr>
          <a:xfrm>
            <a:off x="5688006" y="5718630"/>
            <a:ext cx="2636320" cy="2588989"/>
            <a:chOff x="6144297" y="5902688"/>
            <a:chExt cx="2125509" cy="2087349"/>
          </a:xfrm>
        </p:grpSpPr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id="{E1CB72AC-55B8-4AD9-8EDA-71ABC8B195BE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76" name="Shape 1838">
                <a:extLst>
                  <a:ext uri="{FF2B5EF4-FFF2-40B4-BE49-F238E27FC236}">
                    <a16:creationId xmlns:a16="http://schemas.microsoft.com/office/drawing/2014/main" id="{8ABC755E-17B6-4FB5-ABFE-9E32F1711CF1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77" name="Seta: para a Direita 76">
                <a:extLst>
                  <a:ext uri="{FF2B5EF4-FFF2-40B4-BE49-F238E27FC236}">
                    <a16:creationId xmlns:a16="http://schemas.microsoft.com/office/drawing/2014/main" id="{B27646D8-71F7-4D1D-8F49-2BA1597221BE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5854B2B2-382C-43E4-A912-4707A3A95CF3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Validação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A4FE895B-A0B8-408C-B388-E336017E3D19}"/>
              </a:ext>
            </a:extLst>
          </p:cNvPr>
          <p:cNvGrpSpPr/>
          <p:nvPr/>
        </p:nvGrpSpPr>
        <p:grpSpPr>
          <a:xfrm>
            <a:off x="5118603" y="8151312"/>
            <a:ext cx="2714988" cy="2356386"/>
            <a:chOff x="5685221" y="7864016"/>
            <a:chExt cx="2188934" cy="1899815"/>
          </a:xfrm>
        </p:grpSpPr>
        <p:sp>
          <p:nvSpPr>
            <p:cNvPr id="79" name="Shape 1837">
              <a:extLst>
                <a:ext uri="{FF2B5EF4-FFF2-40B4-BE49-F238E27FC236}">
                  <a16:creationId xmlns:a16="http://schemas.microsoft.com/office/drawing/2014/main" id="{70782F81-2CFD-4F96-9395-35D482E57F7F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52067F50-7A38-454C-BCEA-83CCE9663D29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 dirty="0">
                  <a:solidFill>
                    <a:schemeClr val="bg1"/>
                  </a:solidFill>
                  <a:latin typeface="+mj-lt"/>
                </a:rPr>
                <a:t>Design</a:t>
              </a:r>
            </a:p>
          </p:txBody>
        </p: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59E0A911-E81D-4CBC-BB32-656B7C0BEA98}"/>
              </a:ext>
            </a:extLst>
          </p:cNvPr>
          <p:cNvGrpSpPr/>
          <p:nvPr/>
        </p:nvGrpSpPr>
        <p:grpSpPr>
          <a:xfrm>
            <a:off x="3042675" y="7606935"/>
            <a:ext cx="2363786" cy="2689817"/>
            <a:chOff x="4011523" y="7425117"/>
            <a:chExt cx="1905781" cy="2168641"/>
          </a:xfrm>
        </p:grpSpPr>
        <p:sp>
          <p:nvSpPr>
            <p:cNvPr id="82" name="Shape 1836">
              <a:extLst>
                <a:ext uri="{FF2B5EF4-FFF2-40B4-BE49-F238E27FC236}">
                  <a16:creationId xmlns:a16="http://schemas.microsoft.com/office/drawing/2014/main" id="{7ADA7769-590F-4FBB-88C0-640BB0DCD182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5B9FE3ED-631A-4193-952F-1EB6B8F8EF83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Simulação</a:t>
              </a:r>
            </a:p>
          </p:txBody>
        </p:sp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75674DDD-3936-4773-A6F9-CE20DD7EF4C9}"/>
              </a:ext>
            </a:extLst>
          </p:cNvPr>
          <p:cNvGrpSpPr/>
          <p:nvPr/>
        </p:nvGrpSpPr>
        <p:grpSpPr>
          <a:xfrm>
            <a:off x="3255323" y="5497476"/>
            <a:ext cx="2689304" cy="2356395"/>
            <a:chOff x="4182968" y="5724385"/>
            <a:chExt cx="2168227" cy="1899822"/>
          </a:xfrm>
        </p:grpSpPr>
        <p:sp>
          <p:nvSpPr>
            <p:cNvPr id="85" name="Shape 1839">
              <a:extLst>
                <a:ext uri="{FF2B5EF4-FFF2-40B4-BE49-F238E27FC236}">
                  <a16:creationId xmlns:a16="http://schemas.microsoft.com/office/drawing/2014/main" id="{5E390098-A39E-4744-9B54-C9B78DF1CB73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6066BC5E-F37C-4166-B44E-A2974CE1CF00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Feedback</a:t>
              </a:r>
            </a:p>
          </p:txBody>
        </p:sp>
      </p:grp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0B7690B0-3D99-4707-BBF8-C9617501BCBC}"/>
              </a:ext>
            </a:extLst>
          </p:cNvPr>
          <p:cNvGrpSpPr/>
          <p:nvPr/>
        </p:nvGrpSpPr>
        <p:grpSpPr>
          <a:xfrm>
            <a:off x="1479820" y="3903122"/>
            <a:ext cx="8762172" cy="4308448"/>
            <a:chOff x="2627300" y="4367459"/>
            <a:chExt cx="7285030" cy="3582122"/>
          </a:xfrm>
        </p:grpSpPr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E15395F3-DF00-42B6-B949-BC9538924C67}"/>
                </a:ext>
              </a:extLst>
            </p:cNvPr>
            <p:cNvGrpSpPr/>
            <p:nvPr/>
          </p:nvGrpSpPr>
          <p:grpSpPr>
            <a:xfrm>
              <a:off x="2627300" y="4367459"/>
              <a:ext cx="7285030" cy="3582122"/>
              <a:chOff x="2627300" y="4367459"/>
              <a:chExt cx="7285030" cy="3582122"/>
            </a:xfrm>
          </p:grpSpPr>
          <p:sp>
            <p:nvSpPr>
              <p:cNvPr id="90" name="Shape 1725">
                <a:extLst>
                  <a:ext uri="{FF2B5EF4-FFF2-40B4-BE49-F238E27FC236}">
                    <a16:creationId xmlns:a16="http://schemas.microsoft.com/office/drawing/2014/main" id="{6F611386-4AEE-40AA-B2FA-C707DBA31AA9}"/>
                  </a:ext>
                </a:extLst>
              </p:cNvPr>
              <p:cNvSpPr/>
              <p:nvPr/>
            </p:nvSpPr>
            <p:spPr>
              <a:xfrm rot="5400000">
                <a:off x="4473903" y="2520856"/>
                <a:ext cx="3400200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  <a:gd name="connsiteX0" fmla="*/ 84605 w 102286"/>
                  <a:gd name="connsiteY0" fmla="*/ 111466 h 120000"/>
                  <a:gd name="connsiteX1" fmla="*/ 95916 w 102286"/>
                  <a:gd name="connsiteY1" fmla="*/ 102666 h 120000"/>
                  <a:gd name="connsiteX2" fmla="*/ 30772 w 102286"/>
                  <a:gd name="connsiteY2" fmla="*/ 62688 h 120000"/>
                  <a:gd name="connsiteX3" fmla="*/ 102127 w 102286"/>
                  <a:gd name="connsiteY3" fmla="*/ 22561 h 120000"/>
                  <a:gd name="connsiteX4" fmla="*/ 102286 w 102286"/>
                  <a:gd name="connsiteY4" fmla="*/ 22725 h 120000"/>
                  <a:gd name="connsiteX5" fmla="*/ 101536 w 102286"/>
                  <a:gd name="connsiteY5" fmla="*/ 13911 h 120000"/>
                  <a:gd name="connsiteX6" fmla="*/ 102127 w 102286"/>
                  <a:gd name="connsiteY6" fmla="*/ 0 h 120000"/>
                  <a:gd name="connsiteX7" fmla="*/ 102127 w 102286"/>
                  <a:gd name="connsiteY7" fmla="*/ 5255 h 120000"/>
                  <a:gd name="connsiteX8" fmla="*/ 0 w 102286"/>
                  <a:gd name="connsiteY8" fmla="*/ 62688 h 120000"/>
                  <a:gd name="connsiteX9" fmla="*/ 95572 w 102286"/>
                  <a:gd name="connsiteY9" fmla="*/ 120000 h 120000"/>
                  <a:gd name="connsiteX10" fmla="*/ 84605 w 102286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286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286" y="22725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91" name="Seta: para a Direita 90">
                <a:extLst>
                  <a:ext uri="{FF2B5EF4-FFF2-40B4-BE49-F238E27FC236}">
                    <a16:creationId xmlns:a16="http://schemas.microsoft.com/office/drawing/2014/main" id="{ADB03430-4990-42C3-98BC-32FD6620D81A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89" name="Retângulo 88">
              <a:extLst>
                <a:ext uri="{FF2B5EF4-FFF2-40B4-BE49-F238E27FC236}">
                  <a16:creationId xmlns:a16="http://schemas.microsoft.com/office/drawing/2014/main" id="{E2224410-3A3E-401C-ACCA-53D9D307DDD5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chemeClr val="bg1"/>
                  </a:solidFill>
                  <a:latin typeface="+mj-lt"/>
                </a:rPr>
                <a:t>Teste</a:t>
              </a:r>
            </a:p>
          </p:txBody>
        </p:sp>
      </p:grp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8F619813-870A-4F2A-854A-B8831BDD9066}"/>
              </a:ext>
            </a:extLst>
          </p:cNvPr>
          <p:cNvGrpSpPr/>
          <p:nvPr/>
        </p:nvGrpSpPr>
        <p:grpSpPr>
          <a:xfrm>
            <a:off x="1102133" y="7295575"/>
            <a:ext cx="8530760" cy="4783920"/>
            <a:chOff x="2313284" y="7188006"/>
            <a:chExt cx="7092630" cy="3977439"/>
          </a:xfrm>
          <a:solidFill>
            <a:schemeClr val="bg1">
              <a:lumMod val="75000"/>
            </a:schemeClr>
          </a:solidFill>
        </p:grpSpPr>
        <p:sp>
          <p:nvSpPr>
            <p:cNvPr id="93" name="Shape 1724">
              <a:extLst>
                <a:ext uri="{FF2B5EF4-FFF2-40B4-BE49-F238E27FC236}">
                  <a16:creationId xmlns:a16="http://schemas.microsoft.com/office/drawing/2014/main" id="{1A1CAF78-0D8E-4BE0-8C0B-159C6D8D3B9D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94" name="Retângulo 93">
              <a:extLst>
                <a:ext uri="{FF2B5EF4-FFF2-40B4-BE49-F238E27FC236}">
                  <a16:creationId xmlns:a16="http://schemas.microsoft.com/office/drawing/2014/main" id="{54509C9E-71B3-4F8B-A0E5-EF7376CFCD33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chemeClr val="bg1"/>
                  </a:solidFill>
                  <a:latin typeface="+mj-lt"/>
                </a:rPr>
                <a:t>Construção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69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31AED9-AF7E-4A99-B2E2-942D77C4F82D}"/>
              </a:ext>
            </a:extLst>
          </p:cNvPr>
          <p:cNvGrpSpPr/>
          <p:nvPr/>
        </p:nvGrpSpPr>
        <p:grpSpPr>
          <a:xfrm>
            <a:off x="20370665" y="2459548"/>
            <a:ext cx="4021518" cy="2717942"/>
            <a:chOff x="19761565" y="3120707"/>
            <a:chExt cx="4021518" cy="271794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4B01885-881B-4CF4-91D8-A3C42BFE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4576" y="3120707"/>
              <a:ext cx="1666848" cy="1666848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9395C09-EDFE-42B1-9562-404B2338ACC1}"/>
                </a:ext>
              </a:extLst>
            </p:cNvPr>
            <p:cNvSpPr/>
            <p:nvPr/>
          </p:nvSpPr>
          <p:spPr>
            <a:xfrm>
              <a:off x="19761565" y="479351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Backend Developer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AFC4761-6029-456D-9F2D-08C0C881D672}"/>
              </a:ext>
            </a:extLst>
          </p:cNvPr>
          <p:cNvGrpSpPr/>
          <p:nvPr/>
        </p:nvGrpSpPr>
        <p:grpSpPr>
          <a:xfrm>
            <a:off x="20146341" y="6112125"/>
            <a:ext cx="4021518" cy="2748991"/>
            <a:chOff x="20370665" y="5655292"/>
            <a:chExt cx="4021518" cy="2748991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C0B95C5-986D-4630-B950-F8253A596EEB}"/>
                </a:ext>
              </a:extLst>
            </p:cNvPr>
            <p:cNvSpPr/>
            <p:nvPr/>
          </p:nvSpPr>
          <p:spPr>
            <a:xfrm>
              <a:off x="20370665" y="735914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Microsserviço</a:t>
              </a:r>
            </a:p>
          </p:txBody>
        </p: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E943224E-CDD3-4E44-940A-E3334733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9965" y="5655292"/>
              <a:ext cx="1782917" cy="1782917"/>
            </a:xfrm>
            <a:prstGeom prst="rect">
              <a:avLst/>
            </a:prstGeom>
          </p:spPr>
        </p:pic>
      </p:grp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047FD106-DB17-4BEE-8559-7189B5E019D9}"/>
              </a:ext>
            </a:extLst>
          </p:cNvPr>
          <p:cNvCxnSpPr>
            <a:stCxn id="9" idx="1"/>
            <a:endCxn id="59" idx="1"/>
          </p:cNvCxnSpPr>
          <p:nvPr/>
        </p:nvCxnSpPr>
        <p:spPr>
          <a:xfrm rot="10800000" flipV="1">
            <a:off x="21265642" y="3292972"/>
            <a:ext cx="58035" cy="3710612"/>
          </a:xfrm>
          <a:prstGeom prst="curvedConnector3">
            <a:avLst>
              <a:gd name="adj1" fmla="val 2781063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ector: Angulado 1023">
            <a:extLst>
              <a:ext uri="{FF2B5EF4-FFF2-40B4-BE49-F238E27FC236}">
                <a16:creationId xmlns:a16="http://schemas.microsoft.com/office/drawing/2014/main" id="{992B26E1-E5E1-44FA-80EB-4620346C5C1D}"/>
              </a:ext>
            </a:extLst>
          </p:cNvPr>
          <p:cNvCxnSpPr>
            <a:cxnSpLocks/>
            <a:stCxn id="33" idx="3"/>
            <a:endCxn id="58" idx="2"/>
          </p:cNvCxnSpPr>
          <p:nvPr/>
        </p:nvCxnSpPr>
        <p:spPr>
          <a:xfrm>
            <a:off x="17443059" y="5506810"/>
            <a:ext cx="4714041" cy="3354306"/>
          </a:xfrm>
          <a:prstGeom prst="curvedConnector4">
            <a:avLst>
              <a:gd name="adj1" fmla="val 28673"/>
              <a:gd name="adj2" fmla="val 114729"/>
            </a:avLst>
          </a:prstGeom>
          <a:ln w="50800">
            <a:solidFill>
              <a:schemeClr val="bg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m 56">
            <a:extLst>
              <a:ext uri="{FF2B5EF4-FFF2-40B4-BE49-F238E27FC236}">
                <a16:creationId xmlns:a16="http://schemas.microsoft.com/office/drawing/2014/main" id="{CDB9A5E0-A554-4E51-9712-C7D053143C3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555" y="6329906"/>
            <a:ext cx="677924" cy="677924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4713A478-5DE8-4913-8F28-5DD9A4E623E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665" y="4940128"/>
            <a:ext cx="677924" cy="677924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8B44E06-E12C-4816-9A32-DEF33D8085B2}"/>
              </a:ext>
            </a:extLst>
          </p:cNvPr>
          <p:cNvGrpSpPr/>
          <p:nvPr/>
        </p:nvGrpSpPr>
        <p:grpSpPr>
          <a:xfrm>
            <a:off x="7993189" y="10972789"/>
            <a:ext cx="4021518" cy="2610621"/>
            <a:chOff x="7993189" y="10972789"/>
            <a:chExt cx="4021518" cy="2610621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C6A39190-47AB-44DB-B2CC-F4BF680F8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900" y="10972789"/>
              <a:ext cx="1560183" cy="1560183"/>
            </a:xfrm>
            <a:prstGeom prst="rect">
              <a:avLst/>
            </a:prstGeom>
          </p:spPr>
        </p:pic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3B2F9E3E-A912-4B69-822C-968791383B2F}"/>
                </a:ext>
              </a:extLst>
            </p:cNvPr>
            <p:cNvSpPr/>
            <p:nvPr/>
          </p:nvSpPr>
          <p:spPr>
            <a:xfrm>
              <a:off x="7993189" y="12538272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Tester</a:t>
              </a:r>
            </a:p>
          </p:txBody>
        </p:sp>
      </p:grp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CF2E89F8-7CFB-470A-B4A8-36F5F88D94CD}"/>
              </a:ext>
            </a:extLst>
          </p:cNvPr>
          <p:cNvCxnSpPr>
            <a:cxnSpLocks/>
            <a:stCxn id="12" idx="0"/>
            <a:endCxn id="33" idx="1"/>
          </p:cNvCxnSpPr>
          <p:nvPr/>
        </p:nvCxnSpPr>
        <p:spPr>
          <a:xfrm rot="5400000" flipH="1" flipV="1">
            <a:off x="10543095" y="4967708"/>
            <a:ext cx="5465979" cy="6544185"/>
          </a:xfrm>
          <a:prstGeom prst="curvedConnector2">
            <a:avLst/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3">
            <a:extLst>
              <a:ext uri="{FF2B5EF4-FFF2-40B4-BE49-F238E27FC236}">
                <a16:creationId xmlns:a16="http://schemas.microsoft.com/office/drawing/2014/main" id="{BD752C78-B420-4D3B-A63B-EB549EE178E5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46" name="Imagem 45">
            <a:extLst>
              <a:ext uri="{FF2B5EF4-FFF2-40B4-BE49-F238E27FC236}">
                <a16:creationId xmlns:a16="http://schemas.microsoft.com/office/drawing/2014/main" id="{DC4071AA-9B48-4392-B176-836A1C489B9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594" y="2586221"/>
            <a:ext cx="894882" cy="894882"/>
          </a:xfrm>
          <a:prstGeom prst="rect">
            <a:avLst/>
          </a:prstGeom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id="{50099445-63D6-46AF-BDE4-D746FF835B31}"/>
              </a:ext>
            </a:extLst>
          </p:cNvPr>
          <p:cNvGrpSpPr/>
          <p:nvPr/>
        </p:nvGrpSpPr>
        <p:grpSpPr>
          <a:xfrm>
            <a:off x="5688006" y="5718630"/>
            <a:ext cx="2636320" cy="2588989"/>
            <a:chOff x="6144297" y="5902688"/>
            <a:chExt cx="2125509" cy="2087349"/>
          </a:xfrm>
        </p:grpSpPr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BEA68D5E-832C-4BE1-B171-4C09D18CD0A3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54" name="Shape 1838">
                <a:extLst>
                  <a:ext uri="{FF2B5EF4-FFF2-40B4-BE49-F238E27FC236}">
                    <a16:creationId xmlns:a16="http://schemas.microsoft.com/office/drawing/2014/main" id="{D24D4077-A093-48F9-82DD-E2F2097132B0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56" name="Seta: para a Direita 55">
                <a:extLst>
                  <a:ext uri="{FF2B5EF4-FFF2-40B4-BE49-F238E27FC236}">
                    <a16:creationId xmlns:a16="http://schemas.microsoft.com/office/drawing/2014/main" id="{5FEE373A-4792-46E4-A1A1-0941BA85B0AD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38736993-D86E-4E1A-B1B3-49F21B7B457E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Validação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D11D65D6-8E2E-43A5-B667-3A826A4E18D4}"/>
              </a:ext>
            </a:extLst>
          </p:cNvPr>
          <p:cNvGrpSpPr/>
          <p:nvPr/>
        </p:nvGrpSpPr>
        <p:grpSpPr>
          <a:xfrm>
            <a:off x="5118603" y="8151312"/>
            <a:ext cx="2714988" cy="2356386"/>
            <a:chOff x="5685221" y="7864016"/>
            <a:chExt cx="2188934" cy="1899815"/>
          </a:xfrm>
        </p:grpSpPr>
        <p:sp>
          <p:nvSpPr>
            <p:cNvPr id="61" name="Shape 1837">
              <a:extLst>
                <a:ext uri="{FF2B5EF4-FFF2-40B4-BE49-F238E27FC236}">
                  <a16:creationId xmlns:a16="http://schemas.microsoft.com/office/drawing/2014/main" id="{91CD43B0-E1A7-43EC-9108-AED9857FD871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B5E5FA2B-046E-44C1-8F1D-30D821AECC2B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 dirty="0">
                  <a:solidFill>
                    <a:schemeClr val="bg1"/>
                  </a:solidFill>
                  <a:latin typeface="+mj-lt"/>
                </a:rPr>
                <a:t>Design</a:t>
              </a:r>
            </a:p>
          </p:txBody>
        </p: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E595D974-D401-40CA-AB46-6B8DD391A560}"/>
              </a:ext>
            </a:extLst>
          </p:cNvPr>
          <p:cNvGrpSpPr/>
          <p:nvPr/>
        </p:nvGrpSpPr>
        <p:grpSpPr>
          <a:xfrm>
            <a:off x="3042675" y="7606935"/>
            <a:ext cx="2363786" cy="2689817"/>
            <a:chOff x="4011523" y="7425117"/>
            <a:chExt cx="1905781" cy="2168641"/>
          </a:xfrm>
        </p:grpSpPr>
        <p:sp>
          <p:nvSpPr>
            <p:cNvPr id="72" name="Shape 1836">
              <a:extLst>
                <a:ext uri="{FF2B5EF4-FFF2-40B4-BE49-F238E27FC236}">
                  <a16:creationId xmlns:a16="http://schemas.microsoft.com/office/drawing/2014/main" id="{90BD3584-957B-4000-B64F-E77EA5708408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6CABE009-63E4-43F0-8665-CEB365407BBA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Simulação</a:t>
              </a:r>
            </a:p>
          </p:txBody>
        </p: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04370788-4FBD-4849-9E20-F24CF43F0E89}"/>
              </a:ext>
            </a:extLst>
          </p:cNvPr>
          <p:cNvGrpSpPr/>
          <p:nvPr/>
        </p:nvGrpSpPr>
        <p:grpSpPr>
          <a:xfrm>
            <a:off x="3255323" y="5497476"/>
            <a:ext cx="2689304" cy="2356395"/>
            <a:chOff x="4182968" y="5724385"/>
            <a:chExt cx="2168227" cy="1899822"/>
          </a:xfrm>
        </p:grpSpPr>
        <p:sp>
          <p:nvSpPr>
            <p:cNvPr id="75" name="Shape 1839">
              <a:extLst>
                <a:ext uri="{FF2B5EF4-FFF2-40B4-BE49-F238E27FC236}">
                  <a16:creationId xmlns:a16="http://schemas.microsoft.com/office/drawing/2014/main" id="{44F2A8F3-A18E-40EA-8B5E-A10582009E38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6" name="Retângulo 75">
              <a:extLst>
                <a:ext uri="{FF2B5EF4-FFF2-40B4-BE49-F238E27FC236}">
                  <a16:creationId xmlns:a16="http://schemas.microsoft.com/office/drawing/2014/main" id="{0123892E-EC19-42ED-A539-3CFB5082149A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Feedback</a:t>
              </a: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021741D4-0C16-4A43-AA29-F10B47057A13}"/>
              </a:ext>
            </a:extLst>
          </p:cNvPr>
          <p:cNvGrpSpPr/>
          <p:nvPr/>
        </p:nvGrpSpPr>
        <p:grpSpPr>
          <a:xfrm>
            <a:off x="1479820" y="3903122"/>
            <a:ext cx="8762172" cy="4308448"/>
            <a:chOff x="2627300" y="4367459"/>
            <a:chExt cx="7285030" cy="3582122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40EFEA00-FF5C-4105-B9D1-F46BB47EDECB}"/>
                </a:ext>
              </a:extLst>
            </p:cNvPr>
            <p:cNvGrpSpPr/>
            <p:nvPr/>
          </p:nvGrpSpPr>
          <p:grpSpPr>
            <a:xfrm>
              <a:off x="2627300" y="4367459"/>
              <a:ext cx="7285030" cy="3582122"/>
              <a:chOff x="2627300" y="4367459"/>
              <a:chExt cx="7285030" cy="3582122"/>
            </a:xfrm>
          </p:grpSpPr>
          <p:sp>
            <p:nvSpPr>
              <p:cNvPr id="80" name="Shape 1725">
                <a:extLst>
                  <a:ext uri="{FF2B5EF4-FFF2-40B4-BE49-F238E27FC236}">
                    <a16:creationId xmlns:a16="http://schemas.microsoft.com/office/drawing/2014/main" id="{1D546322-8A0B-4685-A3CD-F235D4280F78}"/>
                  </a:ext>
                </a:extLst>
              </p:cNvPr>
              <p:cNvSpPr/>
              <p:nvPr/>
            </p:nvSpPr>
            <p:spPr>
              <a:xfrm rot="5400000">
                <a:off x="4473903" y="2520856"/>
                <a:ext cx="3400200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  <a:gd name="connsiteX0" fmla="*/ 84605 w 102286"/>
                  <a:gd name="connsiteY0" fmla="*/ 111466 h 120000"/>
                  <a:gd name="connsiteX1" fmla="*/ 95916 w 102286"/>
                  <a:gd name="connsiteY1" fmla="*/ 102666 h 120000"/>
                  <a:gd name="connsiteX2" fmla="*/ 30772 w 102286"/>
                  <a:gd name="connsiteY2" fmla="*/ 62688 h 120000"/>
                  <a:gd name="connsiteX3" fmla="*/ 102127 w 102286"/>
                  <a:gd name="connsiteY3" fmla="*/ 22561 h 120000"/>
                  <a:gd name="connsiteX4" fmla="*/ 102286 w 102286"/>
                  <a:gd name="connsiteY4" fmla="*/ 22725 h 120000"/>
                  <a:gd name="connsiteX5" fmla="*/ 101536 w 102286"/>
                  <a:gd name="connsiteY5" fmla="*/ 13911 h 120000"/>
                  <a:gd name="connsiteX6" fmla="*/ 102127 w 102286"/>
                  <a:gd name="connsiteY6" fmla="*/ 0 h 120000"/>
                  <a:gd name="connsiteX7" fmla="*/ 102127 w 102286"/>
                  <a:gd name="connsiteY7" fmla="*/ 5255 h 120000"/>
                  <a:gd name="connsiteX8" fmla="*/ 0 w 102286"/>
                  <a:gd name="connsiteY8" fmla="*/ 62688 h 120000"/>
                  <a:gd name="connsiteX9" fmla="*/ 95572 w 102286"/>
                  <a:gd name="connsiteY9" fmla="*/ 120000 h 120000"/>
                  <a:gd name="connsiteX10" fmla="*/ 84605 w 102286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286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286" y="22725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81" name="Seta: para a Direita 80">
                <a:extLst>
                  <a:ext uri="{FF2B5EF4-FFF2-40B4-BE49-F238E27FC236}">
                    <a16:creationId xmlns:a16="http://schemas.microsoft.com/office/drawing/2014/main" id="{56F288F1-ABFD-48FE-BAE2-E270CCE8EFFF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B4A941F1-BAE1-464C-8DC2-F2917E9CF921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chemeClr val="bg1"/>
                  </a:solidFill>
                  <a:latin typeface="+mj-lt"/>
                </a:rPr>
                <a:t>Teste</a:t>
              </a: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98CAE6C4-6D2A-41C3-A422-44F520627C85}"/>
              </a:ext>
            </a:extLst>
          </p:cNvPr>
          <p:cNvGrpSpPr/>
          <p:nvPr/>
        </p:nvGrpSpPr>
        <p:grpSpPr>
          <a:xfrm>
            <a:off x="1102133" y="7295575"/>
            <a:ext cx="8530760" cy="4783920"/>
            <a:chOff x="2313284" y="7188006"/>
            <a:chExt cx="7092630" cy="3977439"/>
          </a:xfrm>
          <a:solidFill>
            <a:schemeClr val="bg1">
              <a:lumMod val="75000"/>
            </a:schemeClr>
          </a:solidFill>
        </p:grpSpPr>
        <p:sp>
          <p:nvSpPr>
            <p:cNvPr id="83" name="Shape 1724">
              <a:extLst>
                <a:ext uri="{FF2B5EF4-FFF2-40B4-BE49-F238E27FC236}">
                  <a16:creationId xmlns:a16="http://schemas.microsoft.com/office/drawing/2014/main" id="{592D4185-9C4E-44BD-8D46-5DA9A0732254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C81B3C4B-3A92-410C-A1D7-776EED65DD5A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chemeClr val="bg1"/>
                  </a:solidFill>
                  <a:latin typeface="+mj-lt"/>
                </a:rPr>
                <a:t>Construção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932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31AED9-AF7E-4A99-B2E2-942D77C4F82D}"/>
              </a:ext>
            </a:extLst>
          </p:cNvPr>
          <p:cNvGrpSpPr/>
          <p:nvPr/>
        </p:nvGrpSpPr>
        <p:grpSpPr>
          <a:xfrm>
            <a:off x="20370665" y="2459548"/>
            <a:ext cx="4021518" cy="2717942"/>
            <a:chOff x="19761565" y="3120707"/>
            <a:chExt cx="4021518" cy="271794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4B01885-881B-4CF4-91D8-A3C42BFE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4576" y="3120707"/>
              <a:ext cx="1666848" cy="1666848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9395C09-EDFE-42B1-9562-404B2338ACC1}"/>
                </a:ext>
              </a:extLst>
            </p:cNvPr>
            <p:cNvSpPr/>
            <p:nvPr/>
          </p:nvSpPr>
          <p:spPr>
            <a:xfrm>
              <a:off x="19761565" y="479351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Backend Developer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AFC4761-6029-456D-9F2D-08C0C881D672}"/>
              </a:ext>
            </a:extLst>
          </p:cNvPr>
          <p:cNvGrpSpPr/>
          <p:nvPr/>
        </p:nvGrpSpPr>
        <p:grpSpPr>
          <a:xfrm>
            <a:off x="20146341" y="6112125"/>
            <a:ext cx="4021518" cy="2748991"/>
            <a:chOff x="20370665" y="5655292"/>
            <a:chExt cx="4021518" cy="2748991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C0B95C5-986D-4630-B950-F8253A596EEB}"/>
                </a:ext>
              </a:extLst>
            </p:cNvPr>
            <p:cNvSpPr/>
            <p:nvPr/>
          </p:nvSpPr>
          <p:spPr>
            <a:xfrm>
              <a:off x="20370665" y="735914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Microsserviço</a:t>
              </a:r>
            </a:p>
          </p:txBody>
        </p: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E943224E-CDD3-4E44-940A-E3334733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9965" y="5655292"/>
              <a:ext cx="1782917" cy="1782917"/>
            </a:xfrm>
            <a:prstGeom prst="rect">
              <a:avLst/>
            </a:prstGeom>
          </p:spPr>
        </p:pic>
      </p:grp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047FD106-DB17-4BEE-8559-7189B5E019D9}"/>
              </a:ext>
            </a:extLst>
          </p:cNvPr>
          <p:cNvCxnSpPr>
            <a:stCxn id="9" idx="1"/>
            <a:endCxn id="59" idx="1"/>
          </p:cNvCxnSpPr>
          <p:nvPr/>
        </p:nvCxnSpPr>
        <p:spPr>
          <a:xfrm rot="10800000" flipV="1">
            <a:off x="21265642" y="3292972"/>
            <a:ext cx="58035" cy="3710612"/>
          </a:xfrm>
          <a:prstGeom prst="curvedConnector3">
            <a:avLst>
              <a:gd name="adj1" fmla="val 2781063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ector: Angulado 1023">
            <a:extLst>
              <a:ext uri="{FF2B5EF4-FFF2-40B4-BE49-F238E27FC236}">
                <a16:creationId xmlns:a16="http://schemas.microsoft.com/office/drawing/2014/main" id="{992B26E1-E5E1-44FA-80EB-4620346C5C1D}"/>
              </a:ext>
            </a:extLst>
          </p:cNvPr>
          <p:cNvCxnSpPr>
            <a:cxnSpLocks/>
            <a:stCxn id="33" idx="3"/>
            <a:endCxn id="58" idx="2"/>
          </p:cNvCxnSpPr>
          <p:nvPr/>
        </p:nvCxnSpPr>
        <p:spPr>
          <a:xfrm>
            <a:off x="17443059" y="5506810"/>
            <a:ext cx="4714041" cy="3354306"/>
          </a:xfrm>
          <a:prstGeom prst="curvedConnector4">
            <a:avLst>
              <a:gd name="adj1" fmla="val 28673"/>
              <a:gd name="adj2" fmla="val 114729"/>
            </a:avLst>
          </a:prstGeom>
          <a:ln w="50800">
            <a:solidFill>
              <a:schemeClr val="bg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m 56">
            <a:extLst>
              <a:ext uri="{FF2B5EF4-FFF2-40B4-BE49-F238E27FC236}">
                <a16:creationId xmlns:a16="http://schemas.microsoft.com/office/drawing/2014/main" id="{CDB9A5E0-A554-4E51-9712-C7D053143C3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555" y="6329906"/>
            <a:ext cx="677924" cy="677924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4713A478-5DE8-4913-8F28-5DD9A4E623E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665" y="4940128"/>
            <a:ext cx="677924" cy="677924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8B44E06-E12C-4816-9A32-DEF33D8085B2}"/>
              </a:ext>
            </a:extLst>
          </p:cNvPr>
          <p:cNvGrpSpPr/>
          <p:nvPr/>
        </p:nvGrpSpPr>
        <p:grpSpPr>
          <a:xfrm>
            <a:off x="7993189" y="10972789"/>
            <a:ext cx="4021518" cy="2610621"/>
            <a:chOff x="7993189" y="10972789"/>
            <a:chExt cx="4021518" cy="2610621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C6A39190-47AB-44DB-B2CC-F4BF680F8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900" y="10972789"/>
              <a:ext cx="1560183" cy="1560183"/>
            </a:xfrm>
            <a:prstGeom prst="rect">
              <a:avLst/>
            </a:prstGeom>
          </p:spPr>
        </p:pic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3B2F9E3E-A912-4B69-822C-968791383B2F}"/>
                </a:ext>
              </a:extLst>
            </p:cNvPr>
            <p:cNvSpPr/>
            <p:nvPr/>
          </p:nvSpPr>
          <p:spPr>
            <a:xfrm>
              <a:off x="7993189" y="12538272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Tester</a:t>
              </a:r>
            </a:p>
          </p:txBody>
        </p:sp>
      </p:grp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CF2E89F8-7CFB-470A-B4A8-36F5F88D94CD}"/>
              </a:ext>
            </a:extLst>
          </p:cNvPr>
          <p:cNvCxnSpPr>
            <a:cxnSpLocks/>
            <a:stCxn id="12" idx="0"/>
            <a:endCxn id="33" idx="1"/>
          </p:cNvCxnSpPr>
          <p:nvPr/>
        </p:nvCxnSpPr>
        <p:spPr>
          <a:xfrm rot="5400000" flipH="1" flipV="1">
            <a:off x="10543095" y="4967708"/>
            <a:ext cx="5465979" cy="6544185"/>
          </a:xfrm>
          <a:prstGeom prst="curvedConnector2">
            <a:avLst/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Resultado de imagem para gif progress">
            <a:extLst>
              <a:ext uri="{FF2B5EF4-FFF2-40B4-BE49-F238E27FC236}">
                <a16:creationId xmlns:a16="http://schemas.microsoft.com/office/drawing/2014/main" id="{68D36BC1-5D79-4EC1-9F96-93B33E6ABB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146" y="1016234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E3C61646-8186-43EA-BAF4-5256A2226BC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39" y="10990877"/>
            <a:ext cx="781340" cy="781340"/>
          </a:xfrm>
          <a:prstGeom prst="rect">
            <a:avLst/>
          </a:prstGeom>
        </p:spPr>
      </p:pic>
      <p:sp>
        <p:nvSpPr>
          <p:cNvPr id="48" name="TextBox 63">
            <a:extLst>
              <a:ext uri="{FF2B5EF4-FFF2-40B4-BE49-F238E27FC236}">
                <a16:creationId xmlns:a16="http://schemas.microsoft.com/office/drawing/2014/main" id="{22B7F8C1-51E8-41C9-8040-23E98808BB3F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24367975-984E-44EF-8364-95FB11DDD575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594" y="2586221"/>
            <a:ext cx="894882" cy="894882"/>
          </a:xfrm>
          <a:prstGeom prst="rect">
            <a:avLst/>
          </a:prstGeom>
        </p:spPr>
      </p:pic>
      <p:grpSp>
        <p:nvGrpSpPr>
          <p:cNvPr id="54" name="Agrupar 53">
            <a:extLst>
              <a:ext uri="{FF2B5EF4-FFF2-40B4-BE49-F238E27FC236}">
                <a16:creationId xmlns:a16="http://schemas.microsoft.com/office/drawing/2014/main" id="{09415892-EB61-4FD0-AEAF-B72FEE06CA1F}"/>
              </a:ext>
            </a:extLst>
          </p:cNvPr>
          <p:cNvGrpSpPr/>
          <p:nvPr/>
        </p:nvGrpSpPr>
        <p:grpSpPr>
          <a:xfrm>
            <a:off x="5688006" y="5718630"/>
            <a:ext cx="2636320" cy="2588989"/>
            <a:chOff x="6144297" y="5902688"/>
            <a:chExt cx="2125509" cy="2087349"/>
          </a:xfrm>
        </p:grpSpPr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E81B93A6-6026-4E66-9EF0-235BED1F8741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61" name="Shape 1838">
                <a:extLst>
                  <a:ext uri="{FF2B5EF4-FFF2-40B4-BE49-F238E27FC236}">
                    <a16:creationId xmlns:a16="http://schemas.microsoft.com/office/drawing/2014/main" id="{83B97357-1AB4-4345-B36C-3C4E6DBC5CEA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69" name="Seta: para a Direita 68">
                <a:extLst>
                  <a:ext uri="{FF2B5EF4-FFF2-40B4-BE49-F238E27FC236}">
                    <a16:creationId xmlns:a16="http://schemas.microsoft.com/office/drawing/2014/main" id="{4406A210-DB70-4807-B37B-CF601B351B0B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2D4A0005-9B54-4AD7-943B-74260035FA9C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Validação</a:t>
              </a:r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44530F9A-9DFE-4DB6-B8AA-DD30044FED66}"/>
              </a:ext>
            </a:extLst>
          </p:cNvPr>
          <p:cNvGrpSpPr/>
          <p:nvPr/>
        </p:nvGrpSpPr>
        <p:grpSpPr>
          <a:xfrm>
            <a:off x="5118603" y="8151312"/>
            <a:ext cx="2714988" cy="2356386"/>
            <a:chOff x="5685221" y="7864016"/>
            <a:chExt cx="2188934" cy="1899815"/>
          </a:xfrm>
        </p:grpSpPr>
        <p:sp>
          <p:nvSpPr>
            <p:cNvPr id="71" name="Shape 1837">
              <a:extLst>
                <a:ext uri="{FF2B5EF4-FFF2-40B4-BE49-F238E27FC236}">
                  <a16:creationId xmlns:a16="http://schemas.microsoft.com/office/drawing/2014/main" id="{627BD9E7-8A36-42EB-A7CF-B6ADE664A21C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801BBF78-C607-48B7-A408-9FDABCE43DEB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 dirty="0">
                  <a:solidFill>
                    <a:schemeClr val="bg1"/>
                  </a:solidFill>
                  <a:latin typeface="+mj-lt"/>
                </a:rPr>
                <a:t>Design</a:t>
              </a:r>
            </a:p>
          </p:txBody>
        </p: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2F36D569-1712-4962-8D3C-9D9425E41BB1}"/>
              </a:ext>
            </a:extLst>
          </p:cNvPr>
          <p:cNvGrpSpPr/>
          <p:nvPr/>
        </p:nvGrpSpPr>
        <p:grpSpPr>
          <a:xfrm>
            <a:off x="3042675" y="7606935"/>
            <a:ext cx="2363786" cy="2689817"/>
            <a:chOff x="4011523" y="7425117"/>
            <a:chExt cx="1905781" cy="2168641"/>
          </a:xfrm>
        </p:grpSpPr>
        <p:sp>
          <p:nvSpPr>
            <p:cNvPr id="74" name="Shape 1836">
              <a:extLst>
                <a:ext uri="{FF2B5EF4-FFF2-40B4-BE49-F238E27FC236}">
                  <a16:creationId xmlns:a16="http://schemas.microsoft.com/office/drawing/2014/main" id="{0D9B20DB-0392-46A9-8270-B6AC881A2A81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2C712BA2-57B3-4B4D-A140-7941AB422102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Simulação</a:t>
              </a: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E65243EB-9B1C-41C4-9CD1-57BC6434BCD2}"/>
              </a:ext>
            </a:extLst>
          </p:cNvPr>
          <p:cNvGrpSpPr/>
          <p:nvPr/>
        </p:nvGrpSpPr>
        <p:grpSpPr>
          <a:xfrm>
            <a:off x="3255323" y="5497476"/>
            <a:ext cx="2689304" cy="2356395"/>
            <a:chOff x="4182968" y="5724385"/>
            <a:chExt cx="2168227" cy="1899822"/>
          </a:xfrm>
        </p:grpSpPr>
        <p:sp>
          <p:nvSpPr>
            <p:cNvPr id="77" name="Shape 1839">
              <a:extLst>
                <a:ext uri="{FF2B5EF4-FFF2-40B4-BE49-F238E27FC236}">
                  <a16:creationId xmlns:a16="http://schemas.microsoft.com/office/drawing/2014/main" id="{EB0D3901-4BC1-4EB6-A887-D617675934E2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C13D18FC-7C11-4214-AD43-B0A54FB100A0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Feedback</a:t>
              </a: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F805A29D-5758-4B2B-84B3-A3160F3AE70F}"/>
              </a:ext>
            </a:extLst>
          </p:cNvPr>
          <p:cNvGrpSpPr/>
          <p:nvPr/>
        </p:nvGrpSpPr>
        <p:grpSpPr>
          <a:xfrm>
            <a:off x="1479820" y="3903122"/>
            <a:ext cx="8762172" cy="4308448"/>
            <a:chOff x="2627300" y="4367459"/>
            <a:chExt cx="7285030" cy="3582122"/>
          </a:xfrm>
        </p:grpSpPr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280DADA1-9589-4293-868E-52235689FEFF}"/>
                </a:ext>
              </a:extLst>
            </p:cNvPr>
            <p:cNvGrpSpPr/>
            <p:nvPr/>
          </p:nvGrpSpPr>
          <p:grpSpPr>
            <a:xfrm>
              <a:off x="2627300" y="4367459"/>
              <a:ext cx="7285030" cy="3582122"/>
              <a:chOff x="2627300" y="4367459"/>
              <a:chExt cx="7285030" cy="3582122"/>
            </a:xfrm>
          </p:grpSpPr>
          <p:sp>
            <p:nvSpPr>
              <p:cNvPr id="82" name="Shape 1725">
                <a:extLst>
                  <a:ext uri="{FF2B5EF4-FFF2-40B4-BE49-F238E27FC236}">
                    <a16:creationId xmlns:a16="http://schemas.microsoft.com/office/drawing/2014/main" id="{1E65D843-06BB-4C11-B697-F956A22BA267}"/>
                  </a:ext>
                </a:extLst>
              </p:cNvPr>
              <p:cNvSpPr/>
              <p:nvPr/>
            </p:nvSpPr>
            <p:spPr>
              <a:xfrm rot="5400000">
                <a:off x="4473903" y="2520856"/>
                <a:ext cx="3400200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  <a:gd name="connsiteX0" fmla="*/ 84605 w 102286"/>
                  <a:gd name="connsiteY0" fmla="*/ 111466 h 120000"/>
                  <a:gd name="connsiteX1" fmla="*/ 95916 w 102286"/>
                  <a:gd name="connsiteY1" fmla="*/ 102666 h 120000"/>
                  <a:gd name="connsiteX2" fmla="*/ 30772 w 102286"/>
                  <a:gd name="connsiteY2" fmla="*/ 62688 h 120000"/>
                  <a:gd name="connsiteX3" fmla="*/ 102127 w 102286"/>
                  <a:gd name="connsiteY3" fmla="*/ 22561 h 120000"/>
                  <a:gd name="connsiteX4" fmla="*/ 102286 w 102286"/>
                  <a:gd name="connsiteY4" fmla="*/ 22725 h 120000"/>
                  <a:gd name="connsiteX5" fmla="*/ 101536 w 102286"/>
                  <a:gd name="connsiteY5" fmla="*/ 13911 h 120000"/>
                  <a:gd name="connsiteX6" fmla="*/ 102127 w 102286"/>
                  <a:gd name="connsiteY6" fmla="*/ 0 h 120000"/>
                  <a:gd name="connsiteX7" fmla="*/ 102127 w 102286"/>
                  <a:gd name="connsiteY7" fmla="*/ 5255 h 120000"/>
                  <a:gd name="connsiteX8" fmla="*/ 0 w 102286"/>
                  <a:gd name="connsiteY8" fmla="*/ 62688 h 120000"/>
                  <a:gd name="connsiteX9" fmla="*/ 95572 w 102286"/>
                  <a:gd name="connsiteY9" fmla="*/ 120000 h 120000"/>
                  <a:gd name="connsiteX10" fmla="*/ 84605 w 102286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286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286" y="22725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83" name="Seta: para a Direita 82">
                <a:extLst>
                  <a:ext uri="{FF2B5EF4-FFF2-40B4-BE49-F238E27FC236}">
                    <a16:creationId xmlns:a16="http://schemas.microsoft.com/office/drawing/2014/main" id="{93A63AE2-4205-4C52-958A-850315B1A8C1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FB2668C9-9AD6-410E-969C-8987218A79DD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chemeClr val="bg1"/>
                  </a:solidFill>
                  <a:latin typeface="+mj-lt"/>
                </a:rPr>
                <a:t>Teste</a:t>
              </a:r>
            </a:p>
          </p:txBody>
        </p:sp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B8CB4AF5-12DC-4A38-BA42-9C04A729EC9B}"/>
              </a:ext>
            </a:extLst>
          </p:cNvPr>
          <p:cNvGrpSpPr/>
          <p:nvPr/>
        </p:nvGrpSpPr>
        <p:grpSpPr>
          <a:xfrm>
            <a:off x="1102133" y="7295575"/>
            <a:ext cx="8530760" cy="4783920"/>
            <a:chOff x="2313284" y="7188006"/>
            <a:chExt cx="7092630" cy="3977439"/>
          </a:xfrm>
          <a:solidFill>
            <a:schemeClr val="bg1">
              <a:lumMod val="75000"/>
            </a:schemeClr>
          </a:solidFill>
        </p:grpSpPr>
        <p:sp>
          <p:nvSpPr>
            <p:cNvPr id="85" name="Shape 1724">
              <a:extLst>
                <a:ext uri="{FF2B5EF4-FFF2-40B4-BE49-F238E27FC236}">
                  <a16:creationId xmlns:a16="http://schemas.microsoft.com/office/drawing/2014/main" id="{E68579EF-A1AE-4A94-9FEB-26076C1C1DB5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DE4EF9BA-A78E-42D9-90B0-4DEF708863C2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chemeClr val="bg1"/>
                  </a:solidFill>
                  <a:latin typeface="+mj-lt"/>
                </a:rPr>
                <a:t>Construção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7250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670;p108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AFBF88D2-AD21-404E-8290-6BE3A7F6BA18}"/>
              </a:ext>
            </a:extLst>
          </p:cNvPr>
          <p:cNvPicPr preferRelativeResize="0"/>
          <p:nvPr/>
        </p:nvPicPr>
        <p:blipFill rotWithShape="1">
          <a:blip r:embed="rId2"/>
          <a:srcRect r="26"/>
          <a:stretch/>
        </p:blipFill>
        <p:spPr>
          <a:xfrm>
            <a:off x="0" y="0"/>
            <a:ext cx="24377650" cy="13716000"/>
          </a:xfrm>
          <a:prstGeom prst="rect">
            <a:avLst/>
          </a:prstGeom>
          <a:noFill/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E720195-410E-4E47-93A3-C21172D51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454" y="294700"/>
            <a:ext cx="2703073" cy="977265"/>
          </a:xfrm>
          <a:prstGeom prst="rect">
            <a:avLst/>
          </a:prstGeom>
        </p:spPr>
      </p:pic>
      <p:pic>
        <p:nvPicPr>
          <p:cNvPr id="6" name="Google Shape;1677;p109">
            <a:extLst>
              <a:ext uri="{FF2B5EF4-FFF2-40B4-BE49-F238E27FC236}">
                <a16:creationId xmlns:a16="http://schemas.microsoft.com/office/drawing/2014/main" id="{5C4BA0EE-F8B0-452C-AC76-5A6FD20CB6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42141" y="294700"/>
            <a:ext cx="724965" cy="725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6554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31AED9-AF7E-4A99-B2E2-942D77C4F82D}"/>
              </a:ext>
            </a:extLst>
          </p:cNvPr>
          <p:cNvGrpSpPr/>
          <p:nvPr/>
        </p:nvGrpSpPr>
        <p:grpSpPr>
          <a:xfrm>
            <a:off x="20370665" y="2459548"/>
            <a:ext cx="4021518" cy="2717942"/>
            <a:chOff x="19761565" y="3120707"/>
            <a:chExt cx="4021518" cy="271794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4B01885-881B-4CF4-91D8-A3C42BFE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4576" y="3120707"/>
              <a:ext cx="1666848" cy="1666848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9395C09-EDFE-42B1-9562-404B2338ACC1}"/>
                </a:ext>
              </a:extLst>
            </p:cNvPr>
            <p:cNvSpPr/>
            <p:nvPr/>
          </p:nvSpPr>
          <p:spPr>
            <a:xfrm>
              <a:off x="19761565" y="479351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Backend Developer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AFC4761-6029-456D-9F2D-08C0C881D672}"/>
              </a:ext>
            </a:extLst>
          </p:cNvPr>
          <p:cNvGrpSpPr/>
          <p:nvPr/>
        </p:nvGrpSpPr>
        <p:grpSpPr>
          <a:xfrm>
            <a:off x="20146341" y="6112125"/>
            <a:ext cx="4021518" cy="2748991"/>
            <a:chOff x="20370665" y="5655292"/>
            <a:chExt cx="4021518" cy="2748991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C0B95C5-986D-4630-B950-F8253A596EEB}"/>
                </a:ext>
              </a:extLst>
            </p:cNvPr>
            <p:cNvSpPr/>
            <p:nvPr/>
          </p:nvSpPr>
          <p:spPr>
            <a:xfrm>
              <a:off x="20370665" y="735914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Microsserviço</a:t>
              </a:r>
            </a:p>
          </p:txBody>
        </p: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E943224E-CDD3-4E44-940A-E3334733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9965" y="5655292"/>
              <a:ext cx="1782917" cy="1782917"/>
            </a:xfrm>
            <a:prstGeom prst="rect">
              <a:avLst/>
            </a:prstGeom>
          </p:spPr>
        </p:pic>
      </p:grp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047FD106-DB17-4BEE-8559-7189B5E019D9}"/>
              </a:ext>
            </a:extLst>
          </p:cNvPr>
          <p:cNvCxnSpPr>
            <a:stCxn id="9" idx="1"/>
            <a:endCxn id="59" idx="1"/>
          </p:cNvCxnSpPr>
          <p:nvPr/>
        </p:nvCxnSpPr>
        <p:spPr>
          <a:xfrm rot="10800000" flipV="1">
            <a:off x="21265642" y="3292972"/>
            <a:ext cx="58035" cy="3710612"/>
          </a:xfrm>
          <a:prstGeom prst="curvedConnector3">
            <a:avLst>
              <a:gd name="adj1" fmla="val 2781063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ector: Angulado 1023">
            <a:extLst>
              <a:ext uri="{FF2B5EF4-FFF2-40B4-BE49-F238E27FC236}">
                <a16:creationId xmlns:a16="http://schemas.microsoft.com/office/drawing/2014/main" id="{992B26E1-E5E1-44FA-80EB-4620346C5C1D}"/>
              </a:ext>
            </a:extLst>
          </p:cNvPr>
          <p:cNvCxnSpPr>
            <a:cxnSpLocks/>
            <a:stCxn id="33" idx="3"/>
            <a:endCxn id="58" idx="2"/>
          </p:cNvCxnSpPr>
          <p:nvPr/>
        </p:nvCxnSpPr>
        <p:spPr>
          <a:xfrm>
            <a:off x="17443059" y="5506810"/>
            <a:ext cx="4714041" cy="3354306"/>
          </a:xfrm>
          <a:prstGeom prst="curvedConnector4">
            <a:avLst>
              <a:gd name="adj1" fmla="val 28673"/>
              <a:gd name="adj2" fmla="val 114729"/>
            </a:avLst>
          </a:prstGeom>
          <a:ln w="50800">
            <a:solidFill>
              <a:schemeClr val="bg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m 56">
            <a:extLst>
              <a:ext uri="{FF2B5EF4-FFF2-40B4-BE49-F238E27FC236}">
                <a16:creationId xmlns:a16="http://schemas.microsoft.com/office/drawing/2014/main" id="{CDB9A5E0-A554-4E51-9712-C7D053143C3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555" y="6329906"/>
            <a:ext cx="677924" cy="677924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4713A478-5DE8-4913-8F28-5DD9A4E623E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665" y="4940128"/>
            <a:ext cx="677924" cy="677924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8B44E06-E12C-4816-9A32-DEF33D8085B2}"/>
              </a:ext>
            </a:extLst>
          </p:cNvPr>
          <p:cNvGrpSpPr/>
          <p:nvPr/>
        </p:nvGrpSpPr>
        <p:grpSpPr>
          <a:xfrm>
            <a:off x="7993189" y="10972789"/>
            <a:ext cx="4021518" cy="2610621"/>
            <a:chOff x="7993189" y="10972789"/>
            <a:chExt cx="4021518" cy="2610621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C6A39190-47AB-44DB-B2CC-F4BF680F8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900" y="10972789"/>
              <a:ext cx="1560183" cy="1560183"/>
            </a:xfrm>
            <a:prstGeom prst="rect">
              <a:avLst/>
            </a:prstGeom>
          </p:spPr>
        </p:pic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3B2F9E3E-A912-4B69-822C-968791383B2F}"/>
                </a:ext>
              </a:extLst>
            </p:cNvPr>
            <p:cNvSpPr/>
            <p:nvPr/>
          </p:nvSpPr>
          <p:spPr>
            <a:xfrm>
              <a:off x="7993189" y="12538272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Tester</a:t>
              </a:r>
            </a:p>
          </p:txBody>
        </p:sp>
      </p:grp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CF2E89F8-7CFB-470A-B4A8-36F5F88D94CD}"/>
              </a:ext>
            </a:extLst>
          </p:cNvPr>
          <p:cNvCxnSpPr>
            <a:cxnSpLocks/>
            <a:stCxn id="12" idx="0"/>
            <a:endCxn id="33" idx="1"/>
          </p:cNvCxnSpPr>
          <p:nvPr/>
        </p:nvCxnSpPr>
        <p:spPr>
          <a:xfrm rot="5400000" flipH="1" flipV="1">
            <a:off x="10543095" y="4967708"/>
            <a:ext cx="5465979" cy="6544185"/>
          </a:xfrm>
          <a:prstGeom prst="curvedConnector2">
            <a:avLst/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agem 47">
            <a:extLst>
              <a:ext uri="{FF2B5EF4-FFF2-40B4-BE49-F238E27FC236}">
                <a16:creationId xmlns:a16="http://schemas.microsoft.com/office/drawing/2014/main" id="{A562FA36-F5C6-4399-83A9-419182B82A9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684" y="9965822"/>
            <a:ext cx="1526239" cy="1526239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0205FB3D-C1EB-48B5-8265-426A81AC922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017" y="1974060"/>
            <a:ext cx="1526400" cy="152640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9ABE17BA-683C-4555-A167-9DE2EB663FD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771" y="10349587"/>
            <a:ext cx="1526400" cy="1526400"/>
          </a:xfrm>
          <a:prstGeom prst="rect">
            <a:avLst/>
          </a:prstGeom>
        </p:spPr>
      </p:pic>
      <p:sp>
        <p:nvSpPr>
          <p:cNvPr id="56" name="TextBox 63">
            <a:extLst>
              <a:ext uri="{FF2B5EF4-FFF2-40B4-BE49-F238E27FC236}">
                <a16:creationId xmlns:a16="http://schemas.microsoft.com/office/drawing/2014/main" id="{E18A5346-BEA6-433D-B6DC-6F62D24E6DFA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76A25C4E-3A24-42F0-A7C3-70CADC6A081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594" y="2586221"/>
            <a:ext cx="894882" cy="894882"/>
          </a:xfrm>
          <a:prstGeom prst="rect">
            <a:avLst/>
          </a:prstGeom>
        </p:spPr>
      </p:pic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1CC97E2-B9B8-498B-ACAF-4A39230B81D8}"/>
              </a:ext>
            </a:extLst>
          </p:cNvPr>
          <p:cNvGrpSpPr/>
          <p:nvPr/>
        </p:nvGrpSpPr>
        <p:grpSpPr>
          <a:xfrm>
            <a:off x="5688006" y="5718630"/>
            <a:ext cx="2636320" cy="2588989"/>
            <a:chOff x="6144297" y="5902688"/>
            <a:chExt cx="2125509" cy="2087349"/>
          </a:xfrm>
        </p:grpSpPr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8B77C6C9-B79E-4719-86CA-D817F68A21E7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71" name="Shape 1838">
                <a:extLst>
                  <a:ext uri="{FF2B5EF4-FFF2-40B4-BE49-F238E27FC236}">
                    <a16:creationId xmlns:a16="http://schemas.microsoft.com/office/drawing/2014/main" id="{65BF9C36-21BE-40C3-967C-12323B37AEC3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72" name="Seta: para a Direita 71">
                <a:extLst>
                  <a:ext uri="{FF2B5EF4-FFF2-40B4-BE49-F238E27FC236}">
                    <a16:creationId xmlns:a16="http://schemas.microsoft.com/office/drawing/2014/main" id="{9E80A871-B691-492C-A153-1959B2A5C4FE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A21AA88D-7E68-4896-BE8B-868BFCCCED02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Validação</a:t>
              </a:r>
            </a:p>
          </p:txBody>
        </p: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2CA83711-E371-48ED-84A9-DB35A4FEA001}"/>
              </a:ext>
            </a:extLst>
          </p:cNvPr>
          <p:cNvGrpSpPr/>
          <p:nvPr/>
        </p:nvGrpSpPr>
        <p:grpSpPr>
          <a:xfrm>
            <a:off x="5118603" y="8151312"/>
            <a:ext cx="2714988" cy="2356386"/>
            <a:chOff x="5685221" y="7864016"/>
            <a:chExt cx="2188934" cy="1899815"/>
          </a:xfrm>
        </p:grpSpPr>
        <p:sp>
          <p:nvSpPr>
            <p:cNvPr id="74" name="Shape 1837">
              <a:extLst>
                <a:ext uri="{FF2B5EF4-FFF2-40B4-BE49-F238E27FC236}">
                  <a16:creationId xmlns:a16="http://schemas.microsoft.com/office/drawing/2014/main" id="{E49C4C4E-C1DF-4045-BBA1-E982A2522711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B11373E3-0630-408B-B7A3-6759C68365AE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 dirty="0">
                  <a:solidFill>
                    <a:schemeClr val="bg1"/>
                  </a:solidFill>
                  <a:latin typeface="+mj-lt"/>
                </a:rPr>
                <a:t>Design</a:t>
              </a: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8F3EBD51-7AF4-4C02-93C4-6C66B5A3CE7B}"/>
              </a:ext>
            </a:extLst>
          </p:cNvPr>
          <p:cNvGrpSpPr/>
          <p:nvPr/>
        </p:nvGrpSpPr>
        <p:grpSpPr>
          <a:xfrm>
            <a:off x="3042675" y="7606935"/>
            <a:ext cx="2363786" cy="2689817"/>
            <a:chOff x="4011523" y="7425117"/>
            <a:chExt cx="1905781" cy="2168641"/>
          </a:xfrm>
        </p:grpSpPr>
        <p:sp>
          <p:nvSpPr>
            <p:cNvPr id="77" name="Shape 1836">
              <a:extLst>
                <a:ext uri="{FF2B5EF4-FFF2-40B4-BE49-F238E27FC236}">
                  <a16:creationId xmlns:a16="http://schemas.microsoft.com/office/drawing/2014/main" id="{D41F0365-F0C4-41A3-87B0-723E935FE6D2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3688BC87-DEB5-4CE2-8525-23616B0E66D8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Simulação</a:t>
              </a: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E9D9B6A5-23A4-4AF7-BF68-169B77370AA0}"/>
              </a:ext>
            </a:extLst>
          </p:cNvPr>
          <p:cNvGrpSpPr/>
          <p:nvPr/>
        </p:nvGrpSpPr>
        <p:grpSpPr>
          <a:xfrm>
            <a:off x="3255323" y="5497476"/>
            <a:ext cx="2689304" cy="2356395"/>
            <a:chOff x="4182968" y="5724385"/>
            <a:chExt cx="2168227" cy="1899822"/>
          </a:xfrm>
        </p:grpSpPr>
        <p:sp>
          <p:nvSpPr>
            <p:cNvPr id="80" name="Shape 1839">
              <a:extLst>
                <a:ext uri="{FF2B5EF4-FFF2-40B4-BE49-F238E27FC236}">
                  <a16:creationId xmlns:a16="http://schemas.microsoft.com/office/drawing/2014/main" id="{D70F6C25-0246-42CF-AA2C-57C67ACC5DD6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A8BBB1FF-2056-48A2-9F9E-3362B70D4CFB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rgbClr val="484C4D"/>
                  </a:solidFill>
                  <a:latin typeface="+mj-lt"/>
                </a:rPr>
                <a:t>Feedback</a:t>
              </a: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214FB064-2BEC-44FC-8962-FC1634A9CFF8}"/>
              </a:ext>
            </a:extLst>
          </p:cNvPr>
          <p:cNvGrpSpPr/>
          <p:nvPr/>
        </p:nvGrpSpPr>
        <p:grpSpPr>
          <a:xfrm>
            <a:off x="1479820" y="3903122"/>
            <a:ext cx="8762172" cy="4308448"/>
            <a:chOff x="2627300" y="4367459"/>
            <a:chExt cx="7285030" cy="3582122"/>
          </a:xfrm>
        </p:grpSpPr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DB1E7959-6D89-464E-B637-5F8A906C8AB7}"/>
                </a:ext>
              </a:extLst>
            </p:cNvPr>
            <p:cNvGrpSpPr/>
            <p:nvPr/>
          </p:nvGrpSpPr>
          <p:grpSpPr>
            <a:xfrm>
              <a:off x="2627300" y="4367459"/>
              <a:ext cx="7285030" cy="3582122"/>
              <a:chOff x="2627300" y="4367459"/>
              <a:chExt cx="7285030" cy="3582122"/>
            </a:xfrm>
          </p:grpSpPr>
          <p:sp>
            <p:nvSpPr>
              <p:cNvPr id="85" name="Shape 1725">
                <a:extLst>
                  <a:ext uri="{FF2B5EF4-FFF2-40B4-BE49-F238E27FC236}">
                    <a16:creationId xmlns:a16="http://schemas.microsoft.com/office/drawing/2014/main" id="{3B340AB2-4FD6-48C0-8F7F-AE44B3C8589A}"/>
                  </a:ext>
                </a:extLst>
              </p:cNvPr>
              <p:cNvSpPr/>
              <p:nvPr/>
            </p:nvSpPr>
            <p:spPr>
              <a:xfrm rot="5400000">
                <a:off x="4473903" y="2520856"/>
                <a:ext cx="3400200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  <a:gd name="connsiteX0" fmla="*/ 84605 w 102286"/>
                  <a:gd name="connsiteY0" fmla="*/ 111466 h 120000"/>
                  <a:gd name="connsiteX1" fmla="*/ 95916 w 102286"/>
                  <a:gd name="connsiteY1" fmla="*/ 102666 h 120000"/>
                  <a:gd name="connsiteX2" fmla="*/ 30772 w 102286"/>
                  <a:gd name="connsiteY2" fmla="*/ 62688 h 120000"/>
                  <a:gd name="connsiteX3" fmla="*/ 102127 w 102286"/>
                  <a:gd name="connsiteY3" fmla="*/ 22561 h 120000"/>
                  <a:gd name="connsiteX4" fmla="*/ 102286 w 102286"/>
                  <a:gd name="connsiteY4" fmla="*/ 22725 h 120000"/>
                  <a:gd name="connsiteX5" fmla="*/ 101536 w 102286"/>
                  <a:gd name="connsiteY5" fmla="*/ 13911 h 120000"/>
                  <a:gd name="connsiteX6" fmla="*/ 102127 w 102286"/>
                  <a:gd name="connsiteY6" fmla="*/ 0 h 120000"/>
                  <a:gd name="connsiteX7" fmla="*/ 102127 w 102286"/>
                  <a:gd name="connsiteY7" fmla="*/ 5255 h 120000"/>
                  <a:gd name="connsiteX8" fmla="*/ 0 w 102286"/>
                  <a:gd name="connsiteY8" fmla="*/ 62688 h 120000"/>
                  <a:gd name="connsiteX9" fmla="*/ 95572 w 102286"/>
                  <a:gd name="connsiteY9" fmla="*/ 120000 h 120000"/>
                  <a:gd name="connsiteX10" fmla="*/ 84605 w 102286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286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286" y="22725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86" name="Seta: para a Direita 85">
                <a:extLst>
                  <a:ext uri="{FF2B5EF4-FFF2-40B4-BE49-F238E27FC236}">
                    <a16:creationId xmlns:a16="http://schemas.microsoft.com/office/drawing/2014/main" id="{8F2F4375-DBE0-4251-9365-49D529AA7C2A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 b="1">
                  <a:latin typeface="+mj-lt"/>
                </a:endParaRPr>
              </a:p>
            </p:txBody>
          </p:sp>
        </p:grp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FB5249D5-59FA-4FA1-97D9-EA62943856D3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chemeClr val="bg1"/>
                  </a:solidFill>
                  <a:latin typeface="+mj-lt"/>
                </a:rPr>
                <a:t>Teste</a:t>
              </a:r>
            </a:p>
          </p:txBody>
        </p:sp>
      </p:grp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CE4A7EA5-18B7-4C4C-9173-BF65B235E5F9}"/>
              </a:ext>
            </a:extLst>
          </p:cNvPr>
          <p:cNvGrpSpPr/>
          <p:nvPr/>
        </p:nvGrpSpPr>
        <p:grpSpPr>
          <a:xfrm>
            <a:off x="1102133" y="7295575"/>
            <a:ext cx="8530760" cy="4783920"/>
            <a:chOff x="2313284" y="7188006"/>
            <a:chExt cx="7092630" cy="3977439"/>
          </a:xfrm>
          <a:solidFill>
            <a:schemeClr val="bg1">
              <a:lumMod val="75000"/>
            </a:schemeClr>
          </a:solidFill>
        </p:grpSpPr>
        <p:sp>
          <p:nvSpPr>
            <p:cNvPr id="88" name="Shape 1724">
              <a:extLst>
                <a:ext uri="{FF2B5EF4-FFF2-40B4-BE49-F238E27FC236}">
                  <a16:creationId xmlns:a16="http://schemas.microsoft.com/office/drawing/2014/main" id="{1BFF4D5F-B9BB-4376-ACDB-FF976901471B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9" name="Retângulo 88">
              <a:extLst>
                <a:ext uri="{FF2B5EF4-FFF2-40B4-BE49-F238E27FC236}">
                  <a16:creationId xmlns:a16="http://schemas.microsoft.com/office/drawing/2014/main" id="{65F5E698-3627-484E-AC29-B0BDAB9C2C7E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800" b="1">
                  <a:solidFill>
                    <a:schemeClr val="bg1"/>
                  </a:solidFill>
                  <a:latin typeface="+mj-lt"/>
                </a:rPr>
                <a:t>Construção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4732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sp>
        <p:nvSpPr>
          <p:cNvPr id="113" name="TextBox 63">
            <a:extLst>
              <a:ext uri="{FF2B5EF4-FFF2-40B4-BE49-F238E27FC236}">
                <a16:creationId xmlns:a16="http://schemas.microsoft.com/office/drawing/2014/main" id="{D69C9057-3F6B-4FB7-B785-0F204D687416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52" name="Imagem 51">
            <a:extLst>
              <a:ext uri="{FF2B5EF4-FFF2-40B4-BE49-F238E27FC236}">
                <a16:creationId xmlns:a16="http://schemas.microsoft.com/office/drawing/2014/main" id="{41AFFB41-6238-4020-8197-E131E5AA5A0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594" y="2586221"/>
            <a:ext cx="894882" cy="894882"/>
          </a:xfrm>
          <a:prstGeom prst="rect">
            <a:avLst/>
          </a:prstGeom>
        </p:spPr>
      </p:pic>
      <p:grpSp>
        <p:nvGrpSpPr>
          <p:cNvPr id="54" name="Agrupar 53">
            <a:extLst>
              <a:ext uri="{FF2B5EF4-FFF2-40B4-BE49-F238E27FC236}">
                <a16:creationId xmlns:a16="http://schemas.microsoft.com/office/drawing/2014/main" id="{D8A1FA0B-53E1-4D96-BC4B-2D239C2A08F8}"/>
              </a:ext>
            </a:extLst>
          </p:cNvPr>
          <p:cNvGrpSpPr>
            <a:grpSpLocks noChangeAspect="1"/>
          </p:cNvGrpSpPr>
          <p:nvPr/>
        </p:nvGrpSpPr>
        <p:grpSpPr>
          <a:xfrm>
            <a:off x="561754" y="3086291"/>
            <a:ext cx="9803625" cy="9328162"/>
            <a:chOff x="904692" y="2619883"/>
            <a:chExt cx="10783988" cy="10260978"/>
          </a:xfrm>
        </p:grpSpPr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0E8B8124-47FB-46C2-BC50-41EE4C77287F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87349"/>
              <a:chOff x="6144297" y="5902688"/>
              <a:chExt cx="2125509" cy="2087349"/>
            </a:xfrm>
          </p:grpSpPr>
          <p:grpSp>
            <p:nvGrpSpPr>
              <p:cNvPr id="136" name="Agrupar 135">
                <a:extLst>
                  <a:ext uri="{FF2B5EF4-FFF2-40B4-BE49-F238E27FC236}">
                    <a16:creationId xmlns:a16="http://schemas.microsoft.com/office/drawing/2014/main" id="{31E5BB40-9091-44CD-8AFE-7851166CB19A}"/>
                  </a:ext>
                </a:extLst>
              </p:cNvPr>
              <p:cNvGrpSpPr/>
              <p:nvPr/>
            </p:nvGrpSpPr>
            <p:grpSpPr>
              <a:xfrm>
                <a:off x="6144297" y="5902688"/>
                <a:ext cx="2125509" cy="2034892"/>
                <a:chOff x="6144297" y="5902688"/>
                <a:chExt cx="2125509" cy="2034892"/>
              </a:xfrm>
            </p:grpSpPr>
            <p:sp>
              <p:nvSpPr>
                <p:cNvPr id="138" name="Shape 1838">
                  <a:extLst>
                    <a:ext uri="{FF2B5EF4-FFF2-40B4-BE49-F238E27FC236}">
                      <a16:creationId xmlns:a16="http://schemas.microsoft.com/office/drawing/2014/main" id="{2B0D99F0-C084-456E-8CAE-73D407069C4F}"/>
                    </a:ext>
                  </a:extLst>
                </p:cNvPr>
                <p:cNvSpPr/>
                <p:nvPr/>
              </p:nvSpPr>
              <p:spPr>
                <a:xfrm>
                  <a:off x="6144297" y="5902688"/>
                  <a:ext cx="1899830" cy="1847685"/>
                </a:xfrm>
                <a:custGeom>
                  <a:avLst/>
                  <a:gdLst>
                    <a:gd name="connsiteX0" fmla="*/ 109311 w 120000"/>
                    <a:gd name="connsiteY0" fmla="*/ 102094 h 102260"/>
                    <a:gd name="connsiteX1" fmla="*/ 438 w 120000"/>
                    <a:gd name="connsiteY1" fmla="*/ 0 h 102260"/>
                    <a:gd name="connsiteX2" fmla="*/ 12961 w 120000"/>
                    <a:gd name="connsiteY2" fmla="*/ 15177 h 102260"/>
                    <a:gd name="connsiteX3" fmla="*/ 0 w 120000"/>
                    <a:gd name="connsiteY3" fmla="*/ 30894 h 102260"/>
                    <a:gd name="connsiteX4" fmla="*/ 74122 w 120000"/>
                    <a:gd name="connsiteY4" fmla="*/ 102094 h 102260"/>
                    <a:gd name="connsiteX5" fmla="*/ 63433 w 120000"/>
                    <a:gd name="connsiteY5" fmla="*/ 102094 h 102260"/>
                    <a:gd name="connsiteX6" fmla="*/ 93439 w 120000"/>
                    <a:gd name="connsiteY6" fmla="*/ 102260 h 102260"/>
                    <a:gd name="connsiteX7" fmla="*/ 120000 w 120000"/>
                    <a:gd name="connsiteY7" fmla="*/ 102094 h 102260"/>
                    <a:gd name="connsiteX8" fmla="*/ 109311 w 120000"/>
                    <a:gd name="connsiteY8" fmla="*/ 102094 h 10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00" h="102260" extrusionOk="0">
                      <a:moveTo>
                        <a:pt x="109311" y="102094"/>
                      </a:moveTo>
                      <a:cubicBezTo>
                        <a:pt x="109311" y="47911"/>
                        <a:pt x="61250" y="3566"/>
                        <a:pt x="438" y="0"/>
                      </a:cubicBezTo>
                      <a:lnTo>
                        <a:pt x="12961" y="15177"/>
                      </a:lnTo>
                      <a:lnTo>
                        <a:pt x="0" y="30894"/>
                      </a:lnTo>
                      <a:cubicBezTo>
                        <a:pt x="41561" y="34200"/>
                        <a:pt x="74122" y="64811"/>
                        <a:pt x="74122" y="102094"/>
                      </a:cubicBezTo>
                      <a:lnTo>
                        <a:pt x="63433" y="102094"/>
                      </a:lnTo>
                      <a:lnTo>
                        <a:pt x="93439" y="102260"/>
                      </a:lnTo>
                      <a:lnTo>
                        <a:pt x="120000" y="102094"/>
                      </a:lnTo>
                      <a:lnTo>
                        <a:pt x="109311" y="102094"/>
                      </a:lnTo>
                      <a:close/>
                    </a:path>
                  </a:pathLst>
                </a:custGeom>
                <a:solidFill>
                  <a:srgbClr val="26DE81"/>
                </a:solidFill>
                <a:ln w="12700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38100" tIns="38100" rIns="38100" bIns="381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  <a:sym typeface="Calibri"/>
                    <a:rtl val="0"/>
                  </a:endParaRPr>
                </a:p>
              </p:txBody>
            </p:sp>
            <p:sp>
              <p:nvSpPr>
                <p:cNvPr id="139" name="Seta: para a Direita 138">
                  <a:extLst>
                    <a:ext uri="{FF2B5EF4-FFF2-40B4-BE49-F238E27FC236}">
                      <a16:creationId xmlns:a16="http://schemas.microsoft.com/office/drawing/2014/main" id="{76F8FB1A-B814-4FEB-810A-561BC43A28A8}"/>
                    </a:ext>
                  </a:extLst>
                </p:cNvPr>
                <p:cNvSpPr/>
                <p:nvPr/>
              </p:nvSpPr>
              <p:spPr>
                <a:xfrm>
                  <a:off x="7328400" y="7246435"/>
                  <a:ext cx="941406" cy="691145"/>
                </a:xfrm>
                <a:prstGeom prst="rightArrow">
                  <a:avLst/>
                </a:prstGeom>
                <a:solidFill>
                  <a:srgbClr val="26DE8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21F6900C-9667-46BB-9DAB-3474CE7AC689}"/>
                  </a:ext>
                </a:extLst>
              </p:cNvPr>
              <p:cNvSpPr/>
              <p:nvPr/>
            </p:nvSpPr>
            <p:spPr>
              <a:xfrm rot="2862410">
                <a:off x="5812337" y="6555126"/>
                <a:ext cx="1854926" cy="1014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Validação</a:t>
                </a:r>
              </a:p>
            </p:txBody>
          </p:sp>
        </p:grp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335CBC5D-FE70-4413-A9A2-7138E94C78A1}"/>
                </a:ext>
              </a:extLst>
            </p:cNvPr>
            <p:cNvGrpSpPr/>
            <p:nvPr/>
          </p:nvGrpSpPr>
          <p:grpSpPr>
            <a:xfrm>
              <a:off x="5685221" y="7864016"/>
              <a:ext cx="2188934" cy="1899815"/>
              <a:chOff x="5685221" y="7864016"/>
              <a:chExt cx="2188934" cy="1899815"/>
            </a:xfrm>
          </p:grpSpPr>
          <p:sp>
            <p:nvSpPr>
              <p:cNvPr id="134" name="Shape 1837">
                <a:extLst>
                  <a:ext uri="{FF2B5EF4-FFF2-40B4-BE49-F238E27FC236}">
                    <a16:creationId xmlns:a16="http://schemas.microsoft.com/office/drawing/2014/main" id="{BB662628-BA12-498D-B54E-1BED733397AB}"/>
                  </a:ext>
                </a:extLst>
              </p:cNvPr>
              <p:cNvSpPr/>
              <p:nvPr/>
            </p:nvSpPr>
            <p:spPr>
              <a:xfrm>
                <a:off x="5712256" y="7864016"/>
                <a:ext cx="2161899" cy="189981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4777" y="12961"/>
                    </a:moveTo>
                    <a:lnTo>
                      <a:pt x="89016" y="0"/>
                    </a:lnTo>
                    <a:cubicBezTo>
                      <a:pt x="85711" y="41433"/>
                      <a:pt x="55188" y="73916"/>
                      <a:pt x="17961" y="74122"/>
                    </a:cubicBezTo>
                    <a:lnTo>
                      <a:pt x="17961" y="63433"/>
                    </a:lnTo>
                    <a:lnTo>
                      <a:pt x="0" y="91716"/>
                    </a:lnTo>
                    <a:lnTo>
                      <a:pt x="17961" y="120000"/>
                    </a:lnTo>
                    <a:lnTo>
                      <a:pt x="17961" y="109311"/>
                    </a:lnTo>
                    <a:cubicBezTo>
                      <a:pt x="72138" y="109100"/>
                      <a:pt x="116427" y="61122"/>
                      <a:pt x="120000" y="444"/>
                    </a:cubicBezTo>
                    <a:cubicBezTo>
                      <a:pt x="120000" y="444"/>
                      <a:pt x="104777" y="12961"/>
                      <a:pt x="104777" y="12961"/>
                    </a:cubicBezTo>
                    <a:close/>
                  </a:path>
                </a:pathLst>
              </a:custGeom>
              <a:solidFill>
                <a:srgbClr val="FC5C65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9C5E6261-2D3F-4918-BEBC-72086D58A85A}"/>
                  </a:ext>
                </a:extLst>
              </p:cNvPr>
              <p:cNvSpPr/>
              <p:nvPr/>
            </p:nvSpPr>
            <p:spPr>
              <a:xfrm rot="19159799">
                <a:off x="5685221" y="7934064"/>
                <a:ext cx="1854926" cy="12486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Design</a:t>
                </a:r>
              </a:p>
            </p:txBody>
          </p:sp>
        </p:grpSp>
        <p:grpSp>
          <p:nvGrpSpPr>
            <p:cNvPr id="57" name="Agrupar 56">
              <a:extLst>
                <a:ext uri="{FF2B5EF4-FFF2-40B4-BE49-F238E27FC236}">
                  <a16:creationId xmlns:a16="http://schemas.microsoft.com/office/drawing/2014/main" id="{DE5C0F24-A018-4609-B3AB-359E13894A7F}"/>
                </a:ext>
              </a:extLst>
            </p:cNvPr>
            <p:cNvGrpSpPr/>
            <p:nvPr/>
          </p:nvGrpSpPr>
          <p:grpSpPr>
            <a:xfrm>
              <a:off x="4011523" y="7425117"/>
              <a:ext cx="1905781" cy="2168641"/>
              <a:chOff x="4011523" y="7425117"/>
              <a:chExt cx="1905781" cy="2168641"/>
            </a:xfrm>
          </p:grpSpPr>
          <p:sp>
            <p:nvSpPr>
              <p:cNvPr id="132" name="Shape 1836">
                <a:extLst>
                  <a:ext uri="{FF2B5EF4-FFF2-40B4-BE49-F238E27FC236}">
                    <a16:creationId xmlns:a16="http://schemas.microsoft.com/office/drawing/2014/main" id="{46F2432C-4978-4B1E-BD3A-0011EEC6F105}"/>
                  </a:ext>
                </a:extLst>
              </p:cNvPr>
              <p:cNvSpPr/>
              <p:nvPr/>
            </p:nvSpPr>
            <p:spPr>
              <a:xfrm>
                <a:off x="4011523" y="7425117"/>
                <a:ext cx="1905781" cy="216864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7105" y="104800"/>
                    </a:moveTo>
                    <a:lnTo>
                      <a:pt x="120000" y="89116"/>
                    </a:lnTo>
                    <a:cubicBezTo>
                      <a:pt x="78388" y="85966"/>
                      <a:pt x="45733" y="55288"/>
                      <a:pt x="45733" y="17905"/>
                    </a:cubicBezTo>
                    <a:lnTo>
                      <a:pt x="56388" y="17905"/>
                    </a:lnTo>
                    <a:lnTo>
                      <a:pt x="28194" y="0"/>
                    </a:lnTo>
                    <a:lnTo>
                      <a:pt x="0" y="17905"/>
                    </a:lnTo>
                    <a:lnTo>
                      <a:pt x="10655" y="17905"/>
                    </a:lnTo>
                    <a:cubicBezTo>
                      <a:pt x="10655" y="72200"/>
                      <a:pt x="58788" y="116611"/>
                      <a:pt x="119600" y="120000"/>
                    </a:cubicBezTo>
                    <a:cubicBezTo>
                      <a:pt x="119600" y="120000"/>
                      <a:pt x="107105" y="104800"/>
                      <a:pt x="107105" y="104800"/>
                    </a:cubicBezTo>
                    <a:close/>
                  </a:path>
                </a:pathLst>
              </a:custGeom>
              <a:solidFill>
                <a:srgbClr val="FD9644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33" name="Retângulo 132">
                <a:extLst>
                  <a:ext uri="{FF2B5EF4-FFF2-40B4-BE49-F238E27FC236}">
                    <a16:creationId xmlns:a16="http://schemas.microsoft.com/office/drawing/2014/main" id="{F8E43617-B2C8-4ABB-AA73-74DACD41B415}"/>
                  </a:ext>
                </a:extLst>
              </p:cNvPr>
              <p:cNvSpPr/>
              <p:nvPr/>
            </p:nvSpPr>
            <p:spPr>
              <a:xfrm rot="3030916">
                <a:off x="4248400" y="7973631"/>
                <a:ext cx="1854926" cy="97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Simulação</a:t>
                </a:r>
              </a:p>
            </p:txBody>
          </p:sp>
        </p:grpSp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id="{8F8C3FB1-F67E-491D-ABBD-D954D748D39A}"/>
                </a:ext>
              </a:extLst>
            </p:cNvPr>
            <p:cNvGrpSpPr/>
            <p:nvPr/>
          </p:nvGrpSpPr>
          <p:grpSpPr>
            <a:xfrm>
              <a:off x="4182968" y="5724385"/>
              <a:ext cx="2168227" cy="1899822"/>
              <a:chOff x="4182968" y="5724385"/>
              <a:chExt cx="2168227" cy="1899822"/>
            </a:xfrm>
          </p:grpSpPr>
          <p:sp>
            <p:nvSpPr>
              <p:cNvPr id="130" name="Shape 1839">
                <a:extLst>
                  <a:ext uri="{FF2B5EF4-FFF2-40B4-BE49-F238E27FC236}">
                    <a16:creationId xmlns:a16="http://schemas.microsoft.com/office/drawing/2014/main" id="{3A78A9AA-3ADD-45FA-9F00-6B432BC01F76}"/>
                  </a:ext>
                </a:extLst>
              </p:cNvPr>
              <p:cNvSpPr/>
              <p:nvPr/>
            </p:nvSpPr>
            <p:spPr>
              <a:xfrm>
                <a:off x="4182968" y="5724385"/>
                <a:ext cx="2168227" cy="189982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28283"/>
                    </a:moveTo>
                    <a:lnTo>
                      <a:pt x="102094" y="0"/>
                    </a:lnTo>
                    <a:lnTo>
                      <a:pt x="102094" y="10688"/>
                    </a:lnTo>
                    <a:cubicBezTo>
                      <a:pt x="47911" y="10688"/>
                      <a:pt x="3572" y="58750"/>
                      <a:pt x="0" y="119555"/>
                    </a:cubicBezTo>
                    <a:lnTo>
                      <a:pt x="15177" y="107038"/>
                    </a:lnTo>
                    <a:lnTo>
                      <a:pt x="30894" y="120000"/>
                    </a:lnTo>
                    <a:cubicBezTo>
                      <a:pt x="34200" y="78438"/>
                      <a:pt x="64811" y="45872"/>
                      <a:pt x="102094" y="45872"/>
                    </a:cubicBezTo>
                    <a:lnTo>
                      <a:pt x="102094" y="56566"/>
                    </a:lnTo>
                    <a:cubicBezTo>
                      <a:pt x="102094" y="56566"/>
                      <a:pt x="120000" y="28283"/>
                      <a:pt x="120000" y="28283"/>
                    </a:cubicBezTo>
                    <a:close/>
                  </a:path>
                </a:pathLst>
              </a:custGeom>
              <a:solidFill>
                <a:srgbClr val="FED330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7997AFFE-5C80-4D26-A643-5A940A352CA8}"/>
                  </a:ext>
                </a:extLst>
              </p:cNvPr>
              <p:cNvSpPr/>
              <p:nvPr/>
            </p:nvSpPr>
            <p:spPr>
              <a:xfrm rot="19021088">
                <a:off x="4432231" y="6500922"/>
                <a:ext cx="1854926" cy="97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Feedback</a:t>
                </a:r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2631B407-D9F0-4CC0-B4C1-5D7CCC962FB0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grpSp>
            <p:nvGrpSpPr>
              <p:cNvPr id="126" name="Agrupar 125">
                <a:extLst>
                  <a:ext uri="{FF2B5EF4-FFF2-40B4-BE49-F238E27FC236}">
                    <a16:creationId xmlns:a16="http://schemas.microsoft.com/office/drawing/2014/main" id="{E006B4C5-A747-4774-8607-C8127BC3FA9E}"/>
                  </a:ext>
                </a:extLst>
              </p:cNvPr>
              <p:cNvGrpSpPr/>
              <p:nvPr/>
            </p:nvGrpSpPr>
            <p:grpSpPr>
              <a:xfrm>
                <a:off x="2627301" y="4367458"/>
                <a:ext cx="7285029" cy="3582123"/>
                <a:chOff x="2627301" y="4367458"/>
                <a:chExt cx="7285029" cy="3582123"/>
              </a:xfrm>
            </p:grpSpPr>
            <p:sp>
              <p:nvSpPr>
                <p:cNvPr id="128" name="Shape 1725">
                  <a:extLst>
                    <a:ext uri="{FF2B5EF4-FFF2-40B4-BE49-F238E27FC236}">
                      <a16:creationId xmlns:a16="http://schemas.microsoft.com/office/drawing/2014/main" id="{7621589B-CDA4-40E0-9B41-E70A966BAA08}"/>
                    </a:ext>
                  </a:extLst>
                </p:cNvPr>
                <p:cNvSpPr/>
                <p:nvPr/>
              </p:nvSpPr>
              <p:spPr>
                <a:xfrm rot="5400000">
                  <a:off x="4476546" y="2518213"/>
                  <a:ext cx="3394915" cy="7093406"/>
                </a:xfrm>
                <a:custGeom>
                  <a:avLst/>
                  <a:gdLst>
                    <a:gd name="connsiteX0" fmla="*/ 84605 w 102127"/>
                    <a:gd name="connsiteY0" fmla="*/ 111466 h 120000"/>
                    <a:gd name="connsiteX1" fmla="*/ 95916 w 102127"/>
                    <a:gd name="connsiteY1" fmla="*/ 102666 h 120000"/>
                    <a:gd name="connsiteX2" fmla="*/ 30772 w 102127"/>
                    <a:gd name="connsiteY2" fmla="*/ 62688 h 120000"/>
                    <a:gd name="connsiteX3" fmla="*/ 102127 w 102127"/>
                    <a:gd name="connsiteY3" fmla="*/ 22561 h 120000"/>
                    <a:gd name="connsiteX4" fmla="*/ 102127 w 102127"/>
                    <a:gd name="connsiteY4" fmla="*/ 27816 h 120000"/>
                    <a:gd name="connsiteX5" fmla="*/ 101536 w 102127"/>
                    <a:gd name="connsiteY5" fmla="*/ 13911 h 120000"/>
                    <a:gd name="connsiteX6" fmla="*/ 102127 w 102127"/>
                    <a:gd name="connsiteY6" fmla="*/ 0 h 120000"/>
                    <a:gd name="connsiteX7" fmla="*/ 102127 w 102127"/>
                    <a:gd name="connsiteY7" fmla="*/ 5255 h 120000"/>
                    <a:gd name="connsiteX8" fmla="*/ 0 w 102127"/>
                    <a:gd name="connsiteY8" fmla="*/ 62688 h 120000"/>
                    <a:gd name="connsiteX9" fmla="*/ 95572 w 102127"/>
                    <a:gd name="connsiteY9" fmla="*/ 120000 h 120000"/>
                    <a:gd name="connsiteX10" fmla="*/ 84605 w 102127"/>
                    <a:gd name="connsiteY10" fmla="*/ 111466 h 1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2127" h="120000" extrusionOk="0">
                      <a:moveTo>
                        <a:pt x="84605" y="111466"/>
                      </a:moveTo>
                      <a:lnTo>
                        <a:pt x="95916" y="102666"/>
                      </a:lnTo>
                      <a:cubicBezTo>
                        <a:pt x="59416" y="100894"/>
                        <a:pt x="30772" y="83672"/>
                        <a:pt x="30772" y="62688"/>
                      </a:cubicBezTo>
                      <a:cubicBezTo>
                        <a:pt x="30772" y="40527"/>
                        <a:pt x="62716" y="22561"/>
                        <a:pt x="102127" y="22561"/>
                      </a:cubicBezTo>
                      <a:lnTo>
                        <a:pt x="102127" y="27816"/>
                      </a:lnTo>
                      <a:lnTo>
                        <a:pt x="101536" y="13911"/>
                      </a:lnTo>
                      <a:lnTo>
                        <a:pt x="102127" y="0"/>
                      </a:lnTo>
                      <a:lnTo>
                        <a:pt x="102127" y="5255"/>
                      </a:lnTo>
                      <a:cubicBezTo>
                        <a:pt x="45722" y="5255"/>
                        <a:pt x="0" y="30966"/>
                        <a:pt x="0" y="62688"/>
                      </a:cubicBezTo>
                      <a:cubicBezTo>
                        <a:pt x="0" y="93166"/>
                        <a:pt x="42222" y="118100"/>
                        <a:pt x="95572" y="120000"/>
                      </a:cubicBezTo>
                      <a:lnTo>
                        <a:pt x="84605" y="111466"/>
                      </a:lnTo>
                      <a:close/>
                    </a:path>
                  </a:pathLst>
                </a:custGeom>
                <a:solidFill>
                  <a:srgbClr val="A55EEA"/>
                </a:solidFill>
                <a:ln w="12700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38100" tIns="38100" rIns="38100" bIns="381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  <a:sym typeface="Calibri"/>
                    <a:rtl val="0"/>
                  </a:endParaRPr>
                </a:p>
              </p:txBody>
            </p:sp>
            <p:sp>
              <p:nvSpPr>
                <p:cNvPr id="129" name="Seta: para a Direita 128">
                  <a:extLst>
                    <a:ext uri="{FF2B5EF4-FFF2-40B4-BE49-F238E27FC236}">
                      <a16:creationId xmlns:a16="http://schemas.microsoft.com/office/drawing/2014/main" id="{96A16BBE-241A-443E-A7DA-50B8C14309CE}"/>
                    </a:ext>
                  </a:extLst>
                </p:cNvPr>
                <p:cNvSpPr/>
                <p:nvPr/>
              </p:nvSpPr>
              <p:spPr>
                <a:xfrm>
                  <a:off x="8386556" y="7258436"/>
                  <a:ext cx="1525774" cy="691145"/>
                </a:xfrm>
                <a:prstGeom prst="rightArrow">
                  <a:avLst/>
                </a:prstGeom>
                <a:solidFill>
                  <a:srgbClr val="A55EEA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127" name="Retângulo 126">
                <a:extLst>
                  <a:ext uri="{FF2B5EF4-FFF2-40B4-BE49-F238E27FC236}">
                    <a16:creationId xmlns:a16="http://schemas.microsoft.com/office/drawing/2014/main" id="{FF898A16-AD51-4A25-B6D1-47BF644F8323}"/>
                  </a:ext>
                </a:extLst>
              </p:cNvPr>
              <p:cNvSpPr/>
              <p:nvPr/>
            </p:nvSpPr>
            <p:spPr>
              <a:xfrm>
                <a:off x="5087097" y="4963130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Teste</a:t>
                </a:r>
              </a:p>
            </p:txBody>
          </p:sp>
        </p:grp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AC78ACF3-530E-445D-95B6-261DEDD458C6}"/>
                </a:ext>
              </a:extLst>
            </p:cNvPr>
            <p:cNvGrpSpPr/>
            <p:nvPr/>
          </p:nvGrpSpPr>
          <p:grpSpPr>
            <a:xfrm>
              <a:off x="2313284" y="7188006"/>
              <a:ext cx="7092630" cy="3977439"/>
              <a:chOff x="2313284" y="7188006"/>
              <a:chExt cx="7092630" cy="3977439"/>
            </a:xfrm>
          </p:grpSpPr>
          <p:sp>
            <p:nvSpPr>
              <p:cNvPr id="124" name="Shape 1724">
                <a:extLst>
                  <a:ext uri="{FF2B5EF4-FFF2-40B4-BE49-F238E27FC236}">
                    <a16:creationId xmlns:a16="http://schemas.microsoft.com/office/drawing/2014/main" id="{745ADE2C-6C05-46EF-814C-8CCB90768747}"/>
                  </a:ext>
                </a:extLst>
              </p:cNvPr>
              <p:cNvSpPr/>
              <p:nvPr/>
            </p:nvSpPr>
            <p:spPr>
              <a:xfrm rot="5400000">
                <a:off x="3870879" y="5630411"/>
                <a:ext cx="3977439" cy="709263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4516" y="0"/>
                    </a:moveTo>
                    <a:lnTo>
                      <a:pt x="35494" y="8522"/>
                    </a:lnTo>
                    <a:lnTo>
                      <a:pt x="24133" y="17338"/>
                    </a:lnTo>
                    <a:cubicBezTo>
                      <a:pt x="60583" y="19200"/>
                      <a:pt x="89138" y="36377"/>
                      <a:pt x="89138" y="57305"/>
                    </a:cubicBezTo>
                    <a:cubicBezTo>
                      <a:pt x="89138" y="79405"/>
                      <a:pt x="57288" y="97327"/>
                      <a:pt x="17922" y="97438"/>
                    </a:cubicBezTo>
                    <a:lnTo>
                      <a:pt x="17922" y="92177"/>
                    </a:lnTo>
                    <a:lnTo>
                      <a:pt x="0" y="106088"/>
                    </a:lnTo>
                    <a:lnTo>
                      <a:pt x="17922" y="120000"/>
                    </a:lnTo>
                    <a:lnTo>
                      <a:pt x="17922" y="114744"/>
                    </a:lnTo>
                    <a:cubicBezTo>
                      <a:pt x="74333" y="114633"/>
                      <a:pt x="120000" y="88961"/>
                      <a:pt x="120000" y="57305"/>
                    </a:cubicBezTo>
                    <a:cubicBezTo>
                      <a:pt x="120000" y="26888"/>
                      <a:pt x="77850" y="2005"/>
                      <a:pt x="24516" y="0"/>
                    </a:cubicBezTo>
                    <a:close/>
                  </a:path>
                </a:pathLst>
              </a:custGeom>
              <a:solidFill>
                <a:srgbClr val="4B7BEC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2FF656BB-7FE3-44D8-96E2-339272420731}"/>
                  </a:ext>
                </a:extLst>
              </p:cNvPr>
              <p:cNvSpPr/>
              <p:nvPr/>
            </p:nvSpPr>
            <p:spPr>
              <a:xfrm>
                <a:off x="5025338" y="10368170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Construção</a:t>
                </a:r>
              </a:p>
            </p:txBody>
          </p:sp>
        </p:grp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754839E8-4DD5-4588-8403-C8B26FC847E8}"/>
                </a:ext>
              </a:extLst>
            </p:cNvPr>
            <p:cNvGrpSpPr/>
            <p:nvPr/>
          </p:nvGrpSpPr>
          <p:grpSpPr>
            <a:xfrm>
              <a:off x="8759908" y="7897342"/>
              <a:ext cx="2225720" cy="3394463"/>
              <a:chOff x="8759908" y="7897342"/>
              <a:chExt cx="2225720" cy="3394463"/>
            </a:xfrm>
          </p:grpSpPr>
          <p:sp>
            <p:nvSpPr>
              <p:cNvPr id="122" name="Shape 1845">
                <a:extLst>
                  <a:ext uri="{FF2B5EF4-FFF2-40B4-BE49-F238E27FC236}">
                    <a16:creationId xmlns:a16="http://schemas.microsoft.com/office/drawing/2014/main" id="{D8D695A0-3C75-46AB-B755-65D4E2356C94}"/>
                  </a:ext>
                </a:extLst>
              </p:cNvPr>
              <p:cNvSpPr/>
              <p:nvPr/>
            </p:nvSpPr>
            <p:spPr>
              <a:xfrm rot="5400000">
                <a:off x="8175536" y="8481714"/>
                <a:ext cx="3394463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EB3B5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23" name="Retângulo 122">
                <a:extLst>
                  <a:ext uri="{FF2B5EF4-FFF2-40B4-BE49-F238E27FC236}">
                    <a16:creationId xmlns:a16="http://schemas.microsoft.com/office/drawing/2014/main" id="{AE45A8D0-0806-4089-AACF-E8F336DE91B5}"/>
                  </a:ext>
                </a:extLst>
              </p:cNvPr>
              <p:cNvSpPr/>
              <p:nvPr/>
            </p:nvSpPr>
            <p:spPr>
              <a:xfrm rot="17653457">
                <a:off x="9005562" y="9503462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Proteção</a:t>
                </a:r>
              </a:p>
            </p:txBody>
          </p:sp>
        </p:grp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F28BFC37-FFD9-427E-8957-5F00C69C916F}"/>
                </a:ext>
              </a:extLst>
            </p:cNvPr>
            <p:cNvGrpSpPr/>
            <p:nvPr/>
          </p:nvGrpSpPr>
          <p:grpSpPr>
            <a:xfrm>
              <a:off x="2493748" y="10475096"/>
              <a:ext cx="6648200" cy="2405765"/>
              <a:chOff x="2493748" y="10475096"/>
              <a:chExt cx="6648200" cy="2405765"/>
            </a:xfrm>
          </p:grpSpPr>
          <p:sp>
            <p:nvSpPr>
              <p:cNvPr id="119" name="Shape 1848">
                <a:extLst>
                  <a:ext uri="{FF2B5EF4-FFF2-40B4-BE49-F238E27FC236}">
                    <a16:creationId xmlns:a16="http://schemas.microsoft.com/office/drawing/2014/main" id="{F5BAE581-5EE3-4BCD-BD69-CAAAE6E22214}"/>
                  </a:ext>
                </a:extLst>
              </p:cNvPr>
              <p:cNvSpPr/>
              <p:nvPr/>
            </p:nvSpPr>
            <p:spPr>
              <a:xfrm rot="8100000">
                <a:off x="5747484" y="10655141"/>
                <a:ext cx="3394464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8854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20" name="Shape 1851">
                <a:extLst>
                  <a:ext uri="{FF2B5EF4-FFF2-40B4-BE49-F238E27FC236}">
                    <a16:creationId xmlns:a16="http://schemas.microsoft.com/office/drawing/2014/main" id="{0FE59F8C-BE62-4B68-874D-C620E91E2707}"/>
                  </a:ext>
                </a:extLst>
              </p:cNvPr>
              <p:cNvSpPr/>
              <p:nvPr/>
            </p:nvSpPr>
            <p:spPr>
              <a:xfrm rot="10800000">
                <a:off x="2493748" y="10475096"/>
                <a:ext cx="3394464" cy="2225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8854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21" name="Retângulo 120">
                <a:extLst>
                  <a:ext uri="{FF2B5EF4-FFF2-40B4-BE49-F238E27FC236}">
                    <a16:creationId xmlns:a16="http://schemas.microsoft.com/office/drawing/2014/main" id="{91502B20-3D36-4BDD-96D2-B3C02E7CCE4E}"/>
                  </a:ext>
                </a:extLst>
              </p:cNvPr>
              <p:cNvSpPr/>
              <p:nvPr/>
            </p:nvSpPr>
            <p:spPr>
              <a:xfrm rot="1834035">
                <a:off x="2866698" y="11412198"/>
                <a:ext cx="2161736" cy="3508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Implantação</a:t>
                </a:r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A669E0EE-3979-416F-820C-9027F54B5B1A}"/>
                </a:ext>
              </a:extLst>
            </p:cNvPr>
            <p:cNvGrpSpPr/>
            <p:nvPr/>
          </p:nvGrpSpPr>
          <p:grpSpPr>
            <a:xfrm>
              <a:off x="904692" y="4208939"/>
              <a:ext cx="2405768" cy="6648200"/>
              <a:chOff x="904692" y="4208939"/>
              <a:chExt cx="2405768" cy="6648200"/>
            </a:xfrm>
          </p:grpSpPr>
          <p:sp>
            <p:nvSpPr>
              <p:cNvPr id="116" name="Shape 1854">
                <a:extLst>
                  <a:ext uri="{FF2B5EF4-FFF2-40B4-BE49-F238E27FC236}">
                    <a16:creationId xmlns:a16="http://schemas.microsoft.com/office/drawing/2014/main" id="{22C6D151-2A09-4851-A737-F147FB7D284A}"/>
                  </a:ext>
                </a:extLst>
              </p:cNvPr>
              <p:cNvSpPr/>
              <p:nvPr/>
            </p:nvSpPr>
            <p:spPr>
              <a:xfrm rot="13500000">
                <a:off x="320320" y="8047047"/>
                <a:ext cx="3394464" cy="2225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FA82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17" name="Shape 1857">
                <a:extLst>
                  <a:ext uri="{FF2B5EF4-FFF2-40B4-BE49-F238E27FC236}">
                    <a16:creationId xmlns:a16="http://schemas.microsoft.com/office/drawing/2014/main" id="{7F6733FB-4E86-4956-867B-96748BBD717E}"/>
                  </a:ext>
                </a:extLst>
              </p:cNvPr>
              <p:cNvSpPr/>
              <p:nvPr/>
            </p:nvSpPr>
            <p:spPr>
              <a:xfrm rot="16200000">
                <a:off x="500368" y="4793311"/>
                <a:ext cx="3394463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FA82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18" name="Retângulo 117">
                <a:extLst>
                  <a:ext uri="{FF2B5EF4-FFF2-40B4-BE49-F238E27FC236}">
                    <a16:creationId xmlns:a16="http://schemas.microsoft.com/office/drawing/2014/main" id="{A52679DB-54CA-4991-BBA5-87880CC7B8AF}"/>
                  </a:ext>
                </a:extLst>
              </p:cNvPr>
              <p:cNvSpPr/>
              <p:nvPr/>
            </p:nvSpPr>
            <p:spPr>
              <a:xfrm rot="17653457">
                <a:off x="1271212" y="5767268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Monitoração</a:t>
                </a:r>
              </a:p>
            </p:txBody>
          </p:sp>
        </p:grpSp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758E0A89-8398-4252-A0B2-272D41AFCF88}"/>
                </a:ext>
              </a:extLst>
            </p:cNvPr>
            <p:cNvGrpSpPr/>
            <p:nvPr/>
          </p:nvGrpSpPr>
          <p:grpSpPr>
            <a:xfrm>
              <a:off x="2928419" y="2619883"/>
              <a:ext cx="6648197" cy="2405767"/>
              <a:chOff x="2928419" y="2619883"/>
              <a:chExt cx="6648197" cy="2405767"/>
            </a:xfrm>
          </p:grpSpPr>
          <p:sp>
            <p:nvSpPr>
              <p:cNvPr id="72" name="Shape 1839">
                <a:extLst>
                  <a:ext uri="{FF2B5EF4-FFF2-40B4-BE49-F238E27FC236}">
                    <a16:creationId xmlns:a16="http://schemas.microsoft.com/office/drawing/2014/main" id="{7A788350-0BB6-4ABC-9178-659DB9EF3E88}"/>
                  </a:ext>
                </a:extLst>
              </p:cNvPr>
              <p:cNvSpPr/>
              <p:nvPr/>
            </p:nvSpPr>
            <p:spPr>
              <a:xfrm>
                <a:off x="6182154" y="2799930"/>
                <a:ext cx="3394462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20BF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14" name="Shape 1860">
                <a:extLst>
                  <a:ext uri="{FF2B5EF4-FFF2-40B4-BE49-F238E27FC236}">
                    <a16:creationId xmlns:a16="http://schemas.microsoft.com/office/drawing/2014/main" id="{65AF110A-0D09-4692-A040-45C2592972CB}"/>
                  </a:ext>
                </a:extLst>
              </p:cNvPr>
              <p:cNvSpPr/>
              <p:nvPr/>
            </p:nvSpPr>
            <p:spPr>
              <a:xfrm rot="18900000">
                <a:off x="2928419" y="2619883"/>
                <a:ext cx="3394463" cy="2225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20BF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15" name="Retângulo 114">
                <a:extLst>
                  <a:ext uri="{FF2B5EF4-FFF2-40B4-BE49-F238E27FC236}">
                    <a16:creationId xmlns:a16="http://schemas.microsoft.com/office/drawing/2014/main" id="{26F024C5-4812-4DE9-8388-8D47055C0ACF}"/>
                  </a:ext>
                </a:extLst>
              </p:cNvPr>
              <p:cNvSpPr/>
              <p:nvPr/>
            </p:nvSpPr>
            <p:spPr>
              <a:xfrm rot="1893137">
                <a:off x="6717065" y="3890590"/>
                <a:ext cx="2640873" cy="2666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Troubleshooting</a:t>
                </a:r>
              </a:p>
            </p:txBody>
          </p:sp>
        </p:grpSp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C550B8C6-3B97-4044-A965-12149289E4E6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grpSp>
            <p:nvGrpSpPr>
              <p:cNvPr id="66" name="Agrupar 65">
                <a:extLst>
                  <a:ext uri="{FF2B5EF4-FFF2-40B4-BE49-F238E27FC236}">
                    <a16:creationId xmlns:a16="http://schemas.microsoft.com/office/drawing/2014/main" id="{711C1D22-0FF1-487E-AB58-C453AFC7947E}"/>
                  </a:ext>
                </a:extLst>
              </p:cNvPr>
              <p:cNvGrpSpPr/>
              <p:nvPr/>
            </p:nvGrpSpPr>
            <p:grpSpPr>
              <a:xfrm>
                <a:off x="8939954" y="4643605"/>
                <a:ext cx="2748726" cy="3394464"/>
                <a:chOff x="8939954" y="4643605"/>
                <a:chExt cx="2748726" cy="3394464"/>
              </a:xfrm>
            </p:grpSpPr>
            <p:sp>
              <p:nvSpPr>
                <p:cNvPr id="68" name="Shape 1842">
                  <a:extLst>
                    <a:ext uri="{FF2B5EF4-FFF2-40B4-BE49-F238E27FC236}">
                      <a16:creationId xmlns:a16="http://schemas.microsoft.com/office/drawing/2014/main" id="{C596187D-ACAE-4D0F-9ACB-8052B494925C}"/>
                    </a:ext>
                  </a:extLst>
                </p:cNvPr>
                <p:cNvSpPr/>
                <p:nvPr/>
              </p:nvSpPr>
              <p:spPr>
                <a:xfrm rot="2700000">
                  <a:off x="8355582" y="5227977"/>
                  <a:ext cx="3394464" cy="2225720"/>
                </a:xfrm>
                <a:custGeom>
                  <a:avLst/>
                  <a:gdLst>
                    <a:gd name="connsiteX0" fmla="*/ 0 w 21600"/>
                    <a:gd name="connsiteY0" fmla="*/ 0 h 21600"/>
                    <a:gd name="connsiteX1" fmla="*/ 2828 w 21600"/>
                    <a:gd name="connsiteY1" fmla="*/ 5133 h 21600"/>
                    <a:gd name="connsiteX2" fmla="*/ 224 w 21600"/>
                    <a:gd name="connsiteY2" fmla="*/ 9865 h 21600"/>
                    <a:gd name="connsiteX3" fmla="*/ 16207 w 21600"/>
                    <a:gd name="connsiteY3" fmla="*/ 20165 h 21600"/>
                    <a:gd name="connsiteX4" fmla="*/ 15266 w 21600"/>
                    <a:gd name="connsiteY4" fmla="*/ 21600 h 21600"/>
                    <a:gd name="connsiteX5" fmla="*/ 18437 w 21600"/>
                    <a:gd name="connsiteY5" fmla="*/ 16775 h 21600"/>
                    <a:gd name="connsiteX6" fmla="*/ 21600 w 21600"/>
                    <a:gd name="connsiteY6" fmla="*/ 11940 h 21600"/>
                    <a:gd name="connsiteX7" fmla="*/ 20771 w 21600"/>
                    <a:gd name="connsiteY7" fmla="*/ 13204 h 21600"/>
                    <a:gd name="connsiteX8" fmla="*/ 0 w 21600"/>
                    <a:gd name="connsiteY8" fmla="*/ 0 h 2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828" y="5133"/>
                      </a:lnTo>
                      <a:lnTo>
                        <a:pt x="224" y="9865"/>
                      </a:lnTo>
                      <a:cubicBezTo>
                        <a:pt x="6001" y="10270"/>
                        <a:pt x="11690" y="13703"/>
                        <a:pt x="16207" y="20165"/>
                      </a:cubicBezTo>
                      <a:lnTo>
                        <a:pt x="15266" y="21600"/>
                      </a:lnTo>
                      <a:lnTo>
                        <a:pt x="18437" y="16775"/>
                      </a:lnTo>
                      <a:lnTo>
                        <a:pt x="21600" y="11940"/>
                      </a:lnTo>
                      <a:lnTo>
                        <a:pt x="20771" y="13204"/>
                      </a:lnTo>
                      <a:cubicBezTo>
                        <a:pt x="14932" y="4740"/>
                        <a:pt x="7507" y="338"/>
                        <a:pt x="0" y="0"/>
                      </a:cubicBezTo>
                      <a:close/>
                    </a:path>
                  </a:pathLst>
                </a:custGeom>
                <a:solidFill>
                  <a:srgbClr val="3867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algn="ctr"/>
                  <a:endParaRPr sz="2800" b="1">
                    <a:latin typeface="+mj-l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71" name="Seta: para a Direita 70">
                  <a:extLst>
                    <a:ext uri="{FF2B5EF4-FFF2-40B4-BE49-F238E27FC236}">
                      <a16:creationId xmlns:a16="http://schemas.microsoft.com/office/drawing/2014/main" id="{531D0106-855B-466E-B35F-6BC961A1439C}"/>
                    </a:ext>
                  </a:extLst>
                </p:cNvPr>
                <p:cNvSpPr/>
                <p:nvPr/>
              </p:nvSpPr>
              <p:spPr>
                <a:xfrm>
                  <a:off x="9971772" y="7032639"/>
                  <a:ext cx="1716908" cy="784956"/>
                </a:xfrm>
                <a:prstGeom prst="rightArrow">
                  <a:avLst/>
                </a:prstGeom>
                <a:solidFill>
                  <a:srgbClr val="3867D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67" name="Retângulo 66">
                <a:extLst>
                  <a:ext uri="{FF2B5EF4-FFF2-40B4-BE49-F238E27FC236}">
                    <a16:creationId xmlns:a16="http://schemas.microsoft.com/office/drawing/2014/main" id="{2CB6E7BB-A42B-43DE-B968-AB266E9B3F31}"/>
                  </a:ext>
                </a:extLst>
              </p:cNvPr>
              <p:cNvSpPr/>
              <p:nvPr/>
            </p:nvSpPr>
            <p:spPr>
              <a:xfrm rot="4459582">
                <a:off x="9005563" y="6160064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Gestão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482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DF6CA313-AC06-4FAD-8887-B7FDC7B734B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159" y="5353244"/>
            <a:ext cx="820550" cy="820550"/>
          </a:xfrm>
          <a:prstGeom prst="rect">
            <a:avLst/>
          </a:prstGeom>
        </p:spPr>
      </p:pic>
      <p:sp>
        <p:nvSpPr>
          <p:cNvPr id="121" name="TextBox 63">
            <a:extLst>
              <a:ext uri="{FF2B5EF4-FFF2-40B4-BE49-F238E27FC236}">
                <a16:creationId xmlns:a16="http://schemas.microsoft.com/office/drawing/2014/main" id="{9BD7D08A-4B1E-4E1B-BE09-8EBDBBC0F58A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1400AFB1-3C83-4840-B35D-705D96B6AE0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594" y="2586221"/>
            <a:ext cx="894882" cy="894882"/>
          </a:xfrm>
          <a:prstGeom prst="rect">
            <a:avLst/>
          </a:prstGeom>
        </p:spPr>
      </p:pic>
      <p:grpSp>
        <p:nvGrpSpPr>
          <p:cNvPr id="55" name="Agrupar 54">
            <a:extLst>
              <a:ext uri="{FF2B5EF4-FFF2-40B4-BE49-F238E27FC236}">
                <a16:creationId xmlns:a16="http://schemas.microsoft.com/office/drawing/2014/main" id="{6F775FBA-3D5F-4D28-A20E-0BE9C1CCA406}"/>
              </a:ext>
            </a:extLst>
          </p:cNvPr>
          <p:cNvGrpSpPr>
            <a:grpSpLocks noChangeAspect="1"/>
          </p:cNvGrpSpPr>
          <p:nvPr/>
        </p:nvGrpSpPr>
        <p:grpSpPr>
          <a:xfrm>
            <a:off x="561754" y="3086291"/>
            <a:ext cx="9803625" cy="9328162"/>
            <a:chOff x="904692" y="2619883"/>
            <a:chExt cx="10783988" cy="10260978"/>
          </a:xfrm>
        </p:grpSpPr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0E3BAF6B-4D5E-4D14-B4CE-C96E67B6F67F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87349"/>
              <a:chOff x="6144297" y="5902688"/>
              <a:chExt cx="2125509" cy="2087349"/>
            </a:xfrm>
          </p:grpSpPr>
          <p:grpSp>
            <p:nvGrpSpPr>
              <p:cNvPr id="137" name="Agrupar 136">
                <a:extLst>
                  <a:ext uri="{FF2B5EF4-FFF2-40B4-BE49-F238E27FC236}">
                    <a16:creationId xmlns:a16="http://schemas.microsoft.com/office/drawing/2014/main" id="{1A937CD0-807F-44DA-8DDA-28774E12CF6F}"/>
                  </a:ext>
                </a:extLst>
              </p:cNvPr>
              <p:cNvGrpSpPr/>
              <p:nvPr/>
            </p:nvGrpSpPr>
            <p:grpSpPr>
              <a:xfrm>
                <a:off x="6144297" y="5902688"/>
                <a:ext cx="2125509" cy="2034892"/>
                <a:chOff x="6144297" y="5902688"/>
                <a:chExt cx="2125509" cy="2034892"/>
              </a:xfrm>
            </p:grpSpPr>
            <p:sp>
              <p:nvSpPr>
                <p:cNvPr id="139" name="Shape 1838">
                  <a:extLst>
                    <a:ext uri="{FF2B5EF4-FFF2-40B4-BE49-F238E27FC236}">
                      <a16:creationId xmlns:a16="http://schemas.microsoft.com/office/drawing/2014/main" id="{C3DEED23-3B20-4685-A2B7-686CE90D5276}"/>
                    </a:ext>
                  </a:extLst>
                </p:cNvPr>
                <p:cNvSpPr/>
                <p:nvPr/>
              </p:nvSpPr>
              <p:spPr>
                <a:xfrm>
                  <a:off x="6144297" y="5902688"/>
                  <a:ext cx="1899830" cy="1847685"/>
                </a:xfrm>
                <a:custGeom>
                  <a:avLst/>
                  <a:gdLst>
                    <a:gd name="connsiteX0" fmla="*/ 109311 w 120000"/>
                    <a:gd name="connsiteY0" fmla="*/ 102094 h 102260"/>
                    <a:gd name="connsiteX1" fmla="*/ 438 w 120000"/>
                    <a:gd name="connsiteY1" fmla="*/ 0 h 102260"/>
                    <a:gd name="connsiteX2" fmla="*/ 12961 w 120000"/>
                    <a:gd name="connsiteY2" fmla="*/ 15177 h 102260"/>
                    <a:gd name="connsiteX3" fmla="*/ 0 w 120000"/>
                    <a:gd name="connsiteY3" fmla="*/ 30894 h 102260"/>
                    <a:gd name="connsiteX4" fmla="*/ 74122 w 120000"/>
                    <a:gd name="connsiteY4" fmla="*/ 102094 h 102260"/>
                    <a:gd name="connsiteX5" fmla="*/ 63433 w 120000"/>
                    <a:gd name="connsiteY5" fmla="*/ 102094 h 102260"/>
                    <a:gd name="connsiteX6" fmla="*/ 93439 w 120000"/>
                    <a:gd name="connsiteY6" fmla="*/ 102260 h 102260"/>
                    <a:gd name="connsiteX7" fmla="*/ 120000 w 120000"/>
                    <a:gd name="connsiteY7" fmla="*/ 102094 h 102260"/>
                    <a:gd name="connsiteX8" fmla="*/ 109311 w 120000"/>
                    <a:gd name="connsiteY8" fmla="*/ 102094 h 10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00" h="102260" extrusionOk="0">
                      <a:moveTo>
                        <a:pt x="109311" y="102094"/>
                      </a:moveTo>
                      <a:cubicBezTo>
                        <a:pt x="109311" y="47911"/>
                        <a:pt x="61250" y="3566"/>
                        <a:pt x="438" y="0"/>
                      </a:cubicBezTo>
                      <a:lnTo>
                        <a:pt x="12961" y="15177"/>
                      </a:lnTo>
                      <a:lnTo>
                        <a:pt x="0" y="30894"/>
                      </a:lnTo>
                      <a:cubicBezTo>
                        <a:pt x="41561" y="34200"/>
                        <a:pt x="74122" y="64811"/>
                        <a:pt x="74122" y="102094"/>
                      </a:cubicBezTo>
                      <a:lnTo>
                        <a:pt x="63433" y="102094"/>
                      </a:lnTo>
                      <a:lnTo>
                        <a:pt x="93439" y="102260"/>
                      </a:lnTo>
                      <a:lnTo>
                        <a:pt x="120000" y="102094"/>
                      </a:lnTo>
                      <a:lnTo>
                        <a:pt x="109311" y="102094"/>
                      </a:lnTo>
                      <a:close/>
                    </a:path>
                  </a:pathLst>
                </a:custGeom>
                <a:solidFill>
                  <a:srgbClr val="26DE81"/>
                </a:solidFill>
                <a:ln w="12700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38100" tIns="38100" rIns="38100" bIns="381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  <a:sym typeface="Calibri"/>
                    <a:rtl val="0"/>
                  </a:endParaRPr>
                </a:p>
              </p:txBody>
            </p:sp>
            <p:sp>
              <p:nvSpPr>
                <p:cNvPr id="140" name="Seta: para a Direita 139">
                  <a:extLst>
                    <a:ext uri="{FF2B5EF4-FFF2-40B4-BE49-F238E27FC236}">
                      <a16:creationId xmlns:a16="http://schemas.microsoft.com/office/drawing/2014/main" id="{7850FC7E-4240-47D2-A8CA-14ED35E6DE92}"/>
                    </a:ext>
                  </a:extLst>
                </p:cNvPr>
                <p:cNvSpPr/>
                <p:nvPr/>
              </p:nvSpPr>
              <p:spPr>
                <a:xfrm>
                  <a:off x="7328400" y="7246435"/>
                  <a:ext cx="941406" cy="691145"/>
                </a:xfrm>
                <a:prstGeom prst="rightArrow">
                  <a:avLst/>
                </a:prstGeom>
                <a:solidFill>
                  <a:srgbClr val="26DE8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9FD8F2FA-03BA-4626-94E7-D3DD8FFC0F91}"/>
                  </a:ext>
                </a:extLst>
              </p:cNvPr>
              <p:cNvSpPr/>
              <p:nvPr/>
            </p:nvSpPr>
            <p:spPr>
              <a:xfrm rot="2862410">
                <a:off x="5812337" y="6555126"/>
                <a:ext cx="1854926" cy="1014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Validação</a:t>
                </a:r>
              </a:p>
            </p:txBody>
          </p:sp>
        </p:grpSp>
        <p:grpSp>
          <p:nvGrpSpPr>
            <p:cNvPr id="57" name="Agrupar 56">
              <a:extLst>
                <a:ext uri="{FF2B5EF4-FFF2-40B4-BE49-F238E27FC236}">
                  <a16:creationId xmlns:a16="http://schemas.microsoft.com/office/drawing/2014/main" id="{5BF9F8EC-A45A-47C9-BCC9-7F51AB98AC52}"/>
                </a:ext>
              </a:extLst>
            </p:cNvPr>
            <p:cNvGrpSpPr/>
            <p:nvPr/>
          </p:nvGrpSpPr>
          <p:grpSpPr>
            <a:xfrm>
              <a:off x="5685221" y="7864016"/>
              <a:ext cx="2188934" cy="1899815"/>
              <a:chOff x="5685221" y="7864016"/>
              <a:chExt cx="2188934" cy="1899815"/>
            </a:xfrm>
          </p:grpSpPr>
          <p:sp>
            <p:nvSpPr>
              <p:cNvPr id="135" name="Shape 1837">
                <a:extLst>
                  <a:ext uri="{FF2B5EF4-FFF2-40B4-BE49-F238E27FC236}">
                    <a16:creationId xmlns:a16="http://schemas.microsoft.com/office/drawing/2014/main" id="{0C87FE27-E17D-4CBD-9400-7B0FCD6C4134}"/>
                  </a:ext>
                </a:extLst>
              </p:cNvPr>
              <p:cNvSpPr/>
              <p:nvPr/>
            </p:nvSpPr>
            <p:spPr>
              <a:xfrm>
                <a:off x="5712256" y="7864016"/>
                <a:ext cx="2161899" cy="189981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4777" y="12961"/>
                    </a:moveTo>
                    <a:lnTo>
                      <a:pt x="89016" y="0"/>
                    </a:lnTo>
                    <a:cubicBezTo>
                      <a:pt x="85711" y="41433"/>
                      <a:pt x="55188" y="73916"/>
                      <a:pt x="17961" y="74122"/>
                    </a:cubicBezTo>
                    <a:lnTo>
                      <a:pt x="17961" y="63433"/>
                    </a:lnTo>
                    <a:lnTo>
                      <a:pt x="0" y="91716"/>
                    </a:lnTo>
                    <a:lnTo>
                      <a:pt x="17961" y="120000"/>
                    </a:lnTo>
                    <a:lnTo>
                      <a:pt x="17961" y="109311"/>
                    </a:lnTo>
                    <a:cubicBezTo>
                      <a:pt x="72138" y="109100"/>
                      <a:pt x="116427" y="61122"/>
                      <a:pt x="120000" y="444"/>
                    </a:cubicBezTo>
                    <a:cubicBezTo>
                      <a:pt x="120000" y="444"/>
                      <a:pt x="104777" y="12961"/>
                      <a:pt x="104777" y="12961"/>
                    </a:cubicBezTo>
                    <a:close/>
                  </a:path>
                </a:pathLst>
              </a:custGeom>
              <a:solidFill>
                <a:srgbClr val="FC5C65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36" name="Retângulo 135">
                <a:extLst>
                  <a:ext uri="{FF2B5EF4-FFF2-40B4-BE49-F238E27FC236}">
                    <a16:creationId xmlns:a16="http://schemas.microsoft.com/office/drawing/2014/main" id="{6C1B92B3-F08E-4D66-8FAB-1DBC1722DA9E}"/>
                  </a:ext>
                </a:extLst>
              </p:cNvPr>
              <p:cNvSpPr/>
              <p:nvPr/>
            </p:nvSpPr>
            <p:spPr>
              <a:xfrm rot="19159799">
                <a:off x="5685221" y="7934064"/>
                <a:ext cx="1854926" cy="12486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Design</a:t>
                </a:r>
              </a:p>
            </p:txBody>
          </p:sp>
        </p:grpSp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id="{F3282BF6-5B99-432D-8C3B-308F7E406A42}"/>
                </a:ext>
              </a:extLst>
            </p:cNvPr>
            <p:cNvGrpSpPr/>
            <p:nvPr/>
          </p:nvGrpSpPr>
          <p:grpSpPr>
            <a:xfrm>
              <a:off x="4011523" y="7425117"/>
              <a:ext cx="1905781" cy="2168641"/>
              <a:chOff x="4011523" y="7425117"/>
              <a:chExt cx="1905781" cy="2168641"/>
            </a:xfrm>
          </p:grpSpPr>
          <p:sp>
            <p:nvSpPr>
              <p:cNvPr id="133" name="Shape 1836">
                <a:extLst>
                  <a:ext uri="{FF2B5EF4-FFF2-40B4-BE49-F238E27FC236}">
                    <a16:creationId xmlns:a16="http://schemas.microsoft.com/office/drawing/2014/main" id="{1928A39E-64C6-456E-BB2B-F2C70F437269}"/>
                  </a:ext>
                </a:extLst>
              </p:cNvPr>
              <p:cNvSpPr/>
              <p:nvPr/>
            </p:nvSpPr>
            <p:spPr>
              <a:xfrm>
                <a:off x="4011523" y="7425117"/>
                <a:ext cx="1905781" cy="216864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7105" y="104800"/>
                    </a:moveTo>
                    <a:lnTo>
                      <a:pt x="120000" y="89116"/>
                    </a:lnTo>
                    <a:cubicBezTo>
                      <a:pt x="78388" y="85966"/>
                      <a:pt x="45733" y="55288"/>
                      <a:pt x="45733" y="17905"/>
                    </a:cubicBezTo>
                    <a:lnTo>
                      <a:pt x="56388" y="17905"/>
                    </a:lnTo>
                    <a:lnTo>
                      <a:pt x="28194" y="0"/>
                    </a:lnTo>
                    <a:lnTo>
                      <a:pt x="0" y="17905"/>
                    </a:lnTo>
                    <a:lnTo>
                      <a:pt x="10655" y="17905"/>
                    </a:lnTo>
                    <a:cubicBezTo>
                      <a:pt x="10655" y="72200"/>
                      <a:pt x="58788" y="116611"/>
                      <a:pt x="119600" y="120000"/>
                    </a:cubicBezTo>
                    <a:cubicBezTo>
                      <a:pt x="119600" y="120000"/>
                      <a:pt x="107105" y="104800"/>
                      <a:pt x="107105" y="104800"/>
                    </a:cubicBezTo>
                    <a:close/>
                  </a:path>
                </a:pathLst>
              </a:custGeom>
              <a:solidFill>
                <a:srgbClr val="FD9644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BE457A5F-54FC-4E5D-8D8C-C3A2BA08D4DB}"/>
                  </a:ext>
                </a:extLst>
              </p:cNvPr>
              <p:cNvSpPr/>
              <p:nvPr/>
            </p:nvSpPr>
            <p:spPr>
              <a:xfrm rot="3030916">
                <a:off x="4248400" y="7973631"/>
                <a:ext cx="1854926" cy="97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Simulação</a:t>
                </a:r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B5C0ECCB-53CC-45E1-9321-2A2998188115}"/>
                </a:ext>
              </a:extLst>
            </p:cNvPr>
            <p:cNvGrpSpPr/>
            <p:nvPr/>
          </p:nvGrpSpPr>
          <p:grpSpPr>
            <a:xfrm>
              <a:off x="4182968" y="5724385"/>
              <a:ext cx="2168227" cy="1899822"/>
              <a:chOff x="4182968" y="5724385"/>
              <a:chExt cx="2168227" cy="1899822"/>
            </a:xfrm>
          </p:grpSpPr>
          <p:sp>
            <p:nvSpPr>
              <p:cNvPr id="131" name="Shape 1839">
                <a:extLst>
                  <a:ext uri="{FF2B5EF4-FFF2-40B4-BE49-F238E27FC236}">
                    <a16:creationId xmlns:a16="http://schemas.microsoft.com/office/drawing/2014/main" id="{C4FA5678-08E8-4C30-AA14-3871EEC62C5B}"/>
                  </a:ext>
                </a:extLst>
              </p:cNvPr>
              <p:cNvSpPr/>
              <p:nvPr/>
            </p:nvSpPr>
            <p:spPr>
              <a:xfrm>
                <a:off x="4182968" y="5724385"/>
                <a:ext cx="2168227" cy="189982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28283"/>
                    </a:moveTo>
                    <a:lnTo>
                      <a:pt x="102094" y="0"/>
                    </a:lnTo>
                    <a:lnTo>
                      <a:pt x="102094" y="10688"/>
                    </a:lnTo>
                    <a:cubicBezTo>
                      <a:pt x="47911" y="10688"/>
                      <a:pt x="3572" y="58750"/>
                      <a:pt x="0" y="119555"/>
                    </a:cubicBezTo>
                    <a:lnTo>
                      <a:pt x="15177" y="107038"/>
                    </a:lnTo>
                    <a:lnTo>
                      <a:pt x="30894" y="120000"/>
                    </a:lnTo>
                    <a:cubicBezTo>
                      <a:pt x="34200" y="78438"/>
                      <a:pt x="64811" y="45872"/>
                      <a:pt x="102094" y="45872"/>
                    </a:cubicBezTo>
                    <a:lnTo>
                      <a:pt x="102094" y="56566"/>
                    </a:lnTo>
                    <a:cubicBezTo>
                      <a:pt x="102094" y="56566"/>
                      <a:pt x="120000" y="28283"/>
                      <a:pt x="120000" y="28283"/>
                    </a:cubicBezTo>
                    <a:close/>
                  </a:path>
                </a:pathLst>
              </a:custGeom>
              <a:solidFill>
                <a:srgbClr val="FED330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8788392B-129E-4AD5-B830-8FC0AF8CB255}"/>
                  </a:ext>
                </a:extLst>
              </p:cNvPr>
              <p:cNvSpPr/>
              <p:nvPr/>
            </p:nvSpPr>
            <p:spPr>
              <a:xfrm rot="19021088">
                <a:off x="4432231" y="6500922"/>
                <a:ext cx="1854926" cy="97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Feedback</a:t>
                </a:r>
              </a:p>
            </p:txBody>
          </p:sp>
        </p:grp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57E3869E-2A92-4B62-A264-9870AAE6566C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grpSp>
            <p:nvGrpSpPr>
              <p:cNvPr id="127" name="Agrupar 126">
                <a:extLst>
                  <a:ext uri="{FF2B5EF4-FFF2-40B4-BE49-F238E27FC236}">
                    <a16:creationId xmlns:a16="http://schemas.microsoft.com/office/drawing/2014/main" id="{E4444625-3AFE-4D58-B86C-4772DD4528E9}"/>
                  </a:ext>
                </a:extLst>
              </p:cNvPr>
              <p:cNvGrpSpPr/>
              <p:nvPr/>
            </p:nvGrpSpPr>
            <p:grpSpPr>
              <a:xfrm>
                <a:off x="2627301" y="4367458"/>
                <a:ext cx="7285029" cy="3582123"/>
                <a:chOff x="2627301" y="4367458"/>
                <a:chExt cx="7285029" cy="3582123"/>
              </a:xfrm>
            </p:grpSpPr>
            <p:sp>
              <p:nvSpPr>
                <p:cNvPr id="129" name="Shape 1725">
                  <a:extLst>
                    <a:ext uri="{FF2B5EF4-FFF2-40B4-BE49-F238E27FC236}">
                      <a16:creationId xmlns:a16="http://schemas.microsoft.com/office/drawing/2014/main" id="{60B74EA4-55E3-4CBC-A157-1D9AF8C6A9F5}"/>
                    </a:ext>
                  </a:extLst>
                </p:cNvPr>
                <p:cNvSpPr/>
                <p:nvPr/>
              </p:nvSpPr>
              <p:spPr>
                <a:xfrm rot="5400000">
                  <a:off x="4476546" y="2518213"/>
                  <a:ext cx="3394915" cy="7093406"/>
                </a:xfrm>
                <a:custGeom>
                  <a:avLst/>
                  <a:gdLst>
                    <a:gd name="connsiteX0" fmla="*/ 84605 w 102127"/>
                    <a:gd name="connsiteY0" fmla="*/ 111466 h 120000"/>
                    <a:gd name="connsiteX1" fmla="*/ 95916 w 102127"/>
                    <a:gd name="connsiteY1" fmla="*/ 102666 h 120000"/>
                    <a:gd name="connsiteX2" fmla="*/ 30772 w 102127"/>
                    <a:gd name="connsiteY2" fmla="*/ 62688 h 120000"/>
                    <a:gd name="connsiteX3" fmla="*/ 102127 w 102127"/>
                    <a:gd name="connsiteY3" fmla="*/ 22561 h 120000"/>
                    <a:gd name="connsiteX4" fmla="*/ 102127 w 102127"/>
                    <a:gd name="connsiteY4" fmla="*/ 27816 h 120000"/>
                    <a:gd name="connsiteX5" fmla="*/ 101536 w 102127"/>
                    <a:gd name="connsiteY5" fmla="*/ 13911 h 120000"/>
                    <a:gd name="connsiteX6" fmla="*/ 102127 w 102127"/>
                    <a:gd name="connsiteY6" fmla="*/ 0 h 120000"/>
                    <a:gd name="connsiteX7" fmla="*/ 102127 w 102127"/>
                    <a:gd name="connsiteY7" fmla="*/ 5255 h 120000"/>
                    <a:gd name="connsiteX8" fmla="*/ 0 w 102127"/>
                    <a:gd name="connsiteY8" fmla="*/ 62688 h 120000"/>
                    <a:gd name="connsiteX9" fmla="*/ 95572 w 102127"/>
                    <a:gd name="connsiteY9" fmla="*/ 120000 h 120000"/>
                    <a:gd name="connsiteX10" fmla="*/ 84605 w 102127"/>
                    <a:gd name="connsiteY10" fmla="*/ 111466 h 1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2127" h="120000" extrusionOk="0">
                      <a:moveTo>
                        <a:pt x="84605" y="111466"/>
                      </a:moveTo>
                      <a:lnTo>
                        <a:pt x="95916" y="102666"/>
                      </a:lnTo>
                      <a:cubicBezTo>
                        <a:pt x="59416" y="100894"/>
                        <a:pt x="30772" y="83672"/>
                        <a:pt x="30772" y="62688"/>
                      </a:cubicBezTo>
                      <a:cubicBezTo>
                        <a:pt x="30772" y="40527"/>
                        <a:pt x="62716" y="22561"/>
                        <a:pt x="102127" y="22561"/>
                      </a:cubicBezTo>
                      <a:lnTo>
                        <a:pt x="102127" y="27816"/>
                      </a:lnTo>
                      <a:lnTo>
                        <a:pt x="101536" y="13911"/>
                      </a:lnTo>
                      <a:lnTo>
                        <a:pt x="102127" y="0"/>
                      </a:lnTo>
                      <a:lnTo>
                        <a:pt x="102127" y="5255"/>
                      </a:lnTo>
                      <a:cubicBezTo>
                        <a:pt x="45722" y="5255"/>
                        <a:pt x="0" y="30966"/>
                        <a:pt x="0" y="62688"/>
                      </a:cubicBezTo>
                      <a:cubicBezTo>
                        <a:pt x="0" y="93166"/>
                        <a:pt x="42222" y="118100"/>
                        <a:pt x="95572" y="120000"/>
                      </a:cubicBezTo>
                      <a:lnTo>
                        <a:pt x="84605" y="111466"/>
                      </a:lnTo>
                      <a:close/>
                    </a:path>
                  </a:pathLst>
                </a:custGeom>
                <a:solidFill>
                  <a:srgbClr val="A55EEA"/>
                </a:solidFill>
                <a:ln w="12700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38100" tIns="38100" rIns="38100" bIns="381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  <a:sym typeface="Calibri"/>
                    <a:rtl val="0"/>
                  </a:endParaRPr>
                </a:p>
              </p:txBody>
            </p:sp>
            <p:sp>
              <p:nvSpPr>
                <p:cNvPr id="130" name="Seta: para a Direita 129">
                  <a:extLst>
                    <a:ext uri="{FF2B5EF4-FFF2-40B4-BE49-F238E27FC236}">
                      <a16:creationId xmlns:a16="http://schemas.microsoft.com/office/drawing/2014/main" id="{4989FC90-AD7E-49CF-9254-50FA3DD2CE52}"/>
                    </a:ext>
                  </a:extLst>
                </p:cNvPr>
                <p:cNvSpPr/>
                <p:nvPr/>
              </p:nvSpPr>
              <p:spPr>
                <a:xfrm>
                  <a:off x="8386556" y="7258436"/>
                  <a:ext cx="1525774" cy="691145"/>
                </a:xfrm>
                <a:prstGeom prst="rightArrow">
                  <a:avLst/>
                </a:prstGeom>
                <a:solidFill>
                  <a:srgbClr val="A55EEA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128" name="Retângulo 127">
                <a:extLst>
                  <a:ext uri="{FF2B5EF4-FFF2-40B4-BE49-F238E27FC236}">
                    <a16:creationId xmlns:a16="http://schemas.microsoft.com/office/drawing/2014/main" id="{C824FABF-03C7-426D-83C1-B53E6F083836}"/>
                  </a:ext>
                </a:extLst>
              </p:cNvPr>
              <p:cNvSpPr/>
              <p:nvPr/>
            </p:nvSpPr>
            <p:spPr>
              <a:xfrm>
                <a:off x="5087097" y="4963130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Teste</a:t>
                </a:r>
              </a:p>
            </p:txBody>
          </p:sp>
        </p:grp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30D9E4D6-4830-4103-8E84-17600305A210}"/>
                </a:ext>
              </a:extLst>
            </p:cNvPr>
            <p:cNvGrpSpPr/>
            <p:nvPr/>
          </p:nvGrpSpPr>
          <p:grpSpPr>
            <a:xfrm>
              <a:off x="2313284" y="7188006"/>
              <a:ext cx="7092630" cy="3977439"/>
              <a:chOff x="2313284" y="7188006"/>
              <a:chExt cx="7092630" cy="3977439"/>
            </a:xfrm>
          </p:grpSpPr>
          <p:sp>
            <p:nvSpPr>
              <p:cNvPr id="125" name="Shape 1724">
                <a:extLst>
                  <a:ext uri="{FF2B5EF4-FFF2-40B4-BE49-F238E27FC236}">
                    <a16:creationId xmlns:a16="http://schemas.microsoft.com/office/drawing/2014/main" id="{D566EEA7-FE2B-4A51-B89A-4876EEBF0586}"/>
                  </a:ext>
                </a:extLst>
              </p:cNvPr>
              <p:cNvSpPr/>
              <p:nvPr/>
            </p:nvSpPr>
            <p:spPr>
              <a:xfrm rot="5400000">
                <a:off x="3870879" y="5630411"/>
                <a:ext cx="3977439" cy="709263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4516" y="0"/>
                    </a:moveTo>
                    <a:lnTo>
                      <a:pt x="35494" y="8522"/>
                    </a:lnTo>
                    <a:lnTo>
                      <a:pt x="24133" y="17338"/>
                    </a:lnTo>
                    <a:cubicBezTo>
                      <a:pt x="60583" y="19200"/>
                      <a:pt x="89138" y="36377"/>
                      <a:pt x="89138" y="57305"/>
                    </a:cubicBezTo>
                    <a:cubicBezTo>
                      <a:pt x="89138" y="79405"/>
                      <a:pt x="57288" y="97327"/>
                      <a:pt x="17922" y="97438"/>
                    </a:cubicBezTo>
                    <a:lnTo>
                      <a:pt x="17922" y="92177"/>
                    </a:lnTo>
                    <a:lnTo>
                      <a:pt x="0" y="106088"/>
                    </a:lnTo>
                    <a:lnTo>
                      <a:pt x="17922" y="120000"/>
                    </a:lnTo>
                    <a:lnTo>
                      <a:pt x="17922" y="114744"/>
                    </a:lnTo>
                    <a:cubicBezTo>
                      <a:pt x="74333" y="114633"/>
                      <a:pt x="120000" y="88961"/>
                      <a:pt x="120000" y="57305"/>
                    </a:cubicBezTo>
                    <a:cubicBezTo>
                      <a:pt x="120000" y="26888"/>
                      <a:pt x="77850" y="2005"/>
                      <a:pt x="24516" y="0"/>
                    </a:cubicBezTo>
                    <a:close/>
                  </a:path>
                </a:pathLst>
              </a:custGeom>
              <a:solidFill>
                <a:srgbClr val="4B7BEC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26" name="Retângulo 125">
                <a:extLst>
                  <a:ext uri="{FF2B5EF4-FFF2-40B4-BE49-F238E27FC236}">
                    <a16:creationId xmlns:a16="http://schemas.microsoft.com/office/drawing/2014/main" id="{4EABF076-9C51-4CC3-B936-52BBE8B5D31E}"/>
                  </a:ext>
                </a:extLst>
              </p:cNvPr>
              <p:cNvSpPr/>
              <p:nvPr/>
            </p:nvSpPr>
            <p:spPr>
              <a:xfrm>
                <a:off x="5025338" y="10368170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Construção</a:t>
                </a:r>
              </a:p>
            </p:txBody>
          </p:sp>
        </p:grp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18EE63E7-6494-4314-9F6C-7D55A6FD38D3}"/>
                </a:ext>
              </a:extLst>
            </p:cNvPr>
            <p:cNvGrpSpPr/>
            <p:nvPr/>
          </p:nvGrpSpPr>
          <p:grpSpPr>
            <a:xfrm>
              <a:off x="8759910" y="7897341"/>
              <a:ext cx="2225720" cy="3394463"/>
              <a:chOff x="8759910" y="7897341"/>
              <a:chExt cx="2225720" cy="3394463"/>
            </a:xfrm>
          </p:grpSpPr>
          <p:sp>
            <p:nvSpPr>
              <p:cNvPr id="123" name="Shape 1845">
                <a:extLst>
                  <a:ext uri="{FF2B5EF4-FFF2-40B4-BE49-F238E27FC236}">
                    <a16:creationId xmlns:a16="http://schemas.microsoft.com/office/drawing/2014/main" id="{09B5ECF1-96C0-465A-BE44-529B64878267}"/>
                  </a:ext>
                </a:extLst>
              </p:cNvPr>
              <p:cNvSpPr/>
              <p:nvPr/>
            </p:nvSpPr>
            <p:spPr>
              <a:xfrm rot="5400000">
                <a:off x="8175538" y="8481713"/>
                <a:ext cx="3394463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EB3B5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3248F5F0-9C6E-4CD8-9703-F05DE8689DDB}"/>
                  </a:ext>
                </a:extLst>
              </p:cNvPr>
              <p:cNvSpPr/>
              <p:nvPr/>
            </p:nvSpPr>
            <p:spPr>
              <a:xfrm rot="17653457">
                <a:off x="9005562" y="9503462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Proteção</a:t>
                </a:r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31E23FCE-7A47-4836-8632-43E6B9FF09D1}"/>
                </a:ext>
              </a:extLst>
            </p:cNvPr>
            <p:cNvGrpSpPr/>
            <p:nvPr/>
          </p:nvGrpSpPr>
          <p:grpSpPr>
            <a:xfrm>
              <a:off x="2493748" y="10475096"/>
              <a:ext cx="6648200" cy="2405765"/>
              <a:chOff x="2493748" y="10475096"/>
              <a:chExt cx="6648200" cy="2405765"/>
            </a:xfrm>
          </p:grpSpPr>
          <p:sp>
            <p:nvSpPr>
              <p:cNvPr id="119" name="Shape 1848">
                <a:extLst>
                  <a:ext uri="{FF2B5EF4-FFF2-40B4-BE49-F238E27FC236}">
                    <a16:creationId xmlns:a16="http://schemas.microsoft.com/office/drawing/2014/main" id="{01FDA832-262D-4EF3-B64C-4F9951ADF6BA}"/>
                  </a:ext>
                </a:extLst>
              </p:cNvPr>
              <p:cNvSpPr/>
              <p:nvPr/>
            </p:nvSpPr>
            <p:spPr>
              <a:xfrm rot="8100000">
                <a:off x="5747484" y="10655141"/>
                <a:ext cx="3394464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20" name="Shape 1851">
                <a:extLst>
                  <a:ext uri="{FF2B5EF4-FFF2-40B4-BE49-F238E27FC236}">
                    <a16:creationId xmlns:a16="http://schemas.microsoft.com/office/drawing/2014/main" id="{2FFC3A66-BBBD-4F6E-B66E-9A069F2BB5BC}"/>
                  </a:ext>
                </a:extLst>
              </p:cNvPr>
              <p:cNvSpPr/>
              <p:nvPr/>
            </p:nvSpPr>
            <p:spPr>
              <a:xfrm rot="10800000">
                <a:off x="2493748" y="10475096"/>
                <a:ext cx="3394464" cy="2225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22" name="Retângulo 121">
                <a:extLst>
                  <a:ext uri="{FF2B5EF4-FFF2-40B4-BE49-F238E27FC236}">
                    <a16:creationId xmlns:a16="http://schemas.microsoft.com/office/drawing/2014/main" id="{7574E8D6-AF92-475A-810F-970069A267F2}"/>
                  </a:ext>
                </a:extLst>
              </p:cNvPr>
              <p:cNvSpPr/>
              <p:nvPr/>
            </p:nvSpPr>
            <p:spPr>
              <a:xfrm rot="1834035">
                <a:off x="2866698" y="11412198"/>
                <a:ext cx="2161736" cy="3508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Implantação</a:t>
                </a:r>
              </a:p>
            </p:txBody>
          </p:sp>
        </p:grpSp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83CA2D7A-2B22-4B58-B8C6-A10DDA5B9E6E}"/>
                </a:ext>
              </a:extLst>
            </p:cNvPr>
            <p:cNvGrpSpPr/>
            <p:nvPr/>
          </p:nvGrpSpPr>
          <p:grpSpPr>
            <a:xfrm>
              <a:off x="904692" y="4208939"/>
              <a:ext cx="2405768" cy="6648200"/>
              <a:chOff x="904692" y="4208939"/>
              <a:chExt cx="2405768" cy="6648200"/>
            </a:xfrm>
          </p:grpSpPr>
          <p:sp>
            <p:nvSpPr>
              <p:cNvPr id="116" name="Shape 1854">
                <a:extLst>
                  <a:ext uri="{FF2B5EF4-FFF2-40B4-BE49-F238E27FC236}">
                    <a16:creationId xmlns:a16="http://schemas.microsoft.com/office/drawing/2014/main" id="{DD8206E4-BE47-4F8A-B80F-C6897A8BA589}"/>
                  </a:ext>
                </a:extLst>
              </p:cNvPr>
              <p:cNvSpPr/>
              <p:nvPr/>
            </p:nvSpPr>
            <p:spPr>
              <a:xfrm rot="13500000">
                <a:off x="320320" y="8047047"/>
                <a:ext cx="3394464" cy="2225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17" name="Shape 1857">
                <a:extLst>
                  <a:ext uri="{FF2B5EF4-FFF2-40B4-BE49-F238E27FC236}">
                    <a16:creationId xmlns:a16="http://schemas.microsoft.com/office/drawing/2014/main" id="{68EC8A1C-B909-4B4C-A560-6E2763BCA532}"/>
                  </a:ext>
                </a:extLst>
              </p:cNvPr>
              <p:cNvSpPr/>
              <p:nvPr/>
            </p:nvSpPr>
            <p:spPr>
              <a:xfrm rot="16200000">
                <a:off x="500368" y="4793311"/>
                <a:ext cx="3394463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18" name="Retângulo 117">
                <a:extLst>
                  <a:ext uri="{FF2B5EF4-FFF2-40B4-BE49-F238E27FC236}">
                    <a16:creationId xmlns:a16="http://schemas.microsoft.com/office/drawing/2014/main" id="{C9FD3EFA-36F4-4BE4-9E76-CF799DDCADAF}"/>
                  </a:ext>
                </a:extLst>
              </p:cNvPr>
              <p:cNvSpPr/>
              <p:nvPr/>
            </p:nvSpPr>
            <p:spPr>
              <a:xfrm rot="17653457">
                <a:off x="1271212" y="5767268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Monitoração</a:t>
                </a:r>
              </a:p>
            </p:txBody>
          </p:sp>
        </p:grpSp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ED992F35-04F2-4239-BFF5-D0F5E555A246}"/>
                </a:ext>
              </a:extLst>
            </p:cNvPr>
            <p:cNvGrpSpPr/>
            <p:nvPr/>
          </p:nvGrpSpPr>
          <p:grpSpPr>
            <a:xfrm>
              <a:off x="2928419" y="2619883"/>
              <a:ext cx="6648197" cy="2405767"/>
              <a:chOff x="2928419" y="2619883"/>
              <a:chExt cx="6648197" cy="2405767"/>
            </a:xfrm>
          </p:grpSpPr>
          <p:sp>
            <p:nvSpPr>
              <p:cNvPr id="113" name="Shape 1839">
                <a:extLst>
                  <a:ext uri="{FF2B5EF4-FFF2-40B4-BE49-F238E27FC236}">
                    <a16:creationId xmlns:a16="http://schemas.microsoft.com/office/drawing/2014/main" id="{3F7FF8AA-66ED-4B68-82C2-810D9FCA51DE}"/>
                  </a:ext>
                </a:extLst>
              </p:cNvPr>
              <p:cNvSpPr/>
              <p:nvPr/>
            </p:nvSpPr>
            <p:spPr>
              <a:xfrm>
                <a:off x="6182154" y="2799930"/>
                <a:ext cx="3394462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14" name="Shape 1860">
                <a:extLst>
                  <a:ext uri="{FF2B5EF4-FFF2-40B4-BE49-F238E27FC236}">
                    <a16:creationId xmlns:a16="http://schemas.microsoft.com/office/drawing/2014/main" id="{856B3164-5543-461D-B5A8-0A269DAA178F}"/>
                  </a:ext>
                </a:extLst>
              </p:cNvPr>
              <p:cNvSpPr/>
              <p:nvPr/>
            </p:nvSpPr>
            <p:spPr>
              <a:xfrm rot="18900000">
                <a:off x="2928419" y="2619883"/>
                <a:ext cx="3394463" cy="2225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15" name="Retângulo 114">
                <a:extLst>
                  <a:ext uri="{FF2B5EF4-FFF2-40B4-BE49-F238E27FC236}">
                    <a16:creationId xmlns:a16="http://schemas.microsoft.com/office/drawing/2014/main" id="{CCD96BE7-4D2A-43D9-81E3-0DC19F23288A}"/>
                  </a:ext>
                </a:extLst>
              </p:cNvPr>
              <p:cNvSpPr/>
              <p:nvPr/>
            </p:nvSpPr>
            <p:spPr>
              <a:xfrm rot="1893137">
                <a:off x="6717065" y="3890590"/>
                <a:ext cx="2640873" cy="2666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Troubleshooting</a:t>
                </a:r>
              </a:p>
            </p:txBody>
          </p:sp>
        </p:grp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BC099143-A385-4B72-887D-AC5972B72C43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grpSp>
            <p:nvGrpSpPr>
              <p:cNvPr id="67" name="Agrupar 66">
                <a:extLst>
                  <a:ext uri="{FF2B5EF4-FFF2-40B4-BE49-F238E27FC236}">
                    <a16:creationId xmlns:a16="http://schemas.microsoft.com/office/drawing/2014/main" id="{B115033F-3765-402F-99E6-EABCF453A1E5}"/>
                  </a:ext>
                </a:extLst>
              </p:cNvPr>
              <p:cNvGrpSpPr/>
              <p:nvPr/>
            </p:nvGrpSpPr>
            <p:grpSpPr>
              <a:xfrm>
                <a:off x="8939954" y="4643605"/>
                <a:ext cx="2748726" cy="3394464"/>
                <a:chOff x="8939954" y="4643605"/>
                <a:chExt cx="2748726" cy="3394464"/>
              </a:xfrm>
            </p:grpSpPr>
            <p:sp>
              <p:nvSpPr>
                <p:cNvPr id="71" name="Shape 1842">
                  <a:extLst>
                    <a:ext uri="{FF2B5EF4-FFF2-40B4-BE49-F238E27FC236}">
                      <a16:creationId xmlns:a16="http://schemas.microsoft.com/office/drawing/2014/main" id="{B40A12C6-2C69-4FF4-B1A2-683FB911A490}"/>
                    </a:ext>
                  </a:extLst>
                </p:cNvPr>
                <p:cNvSpPr/>
                <p:nvPr/>
              </p:nvSpPr>
              <p:spPr>
                <a:xfrm rot="2700000">
                  <a:off x="8355582" y="5227977"/>
                  <a:ext cx="3394464" cy="2225720"/>
                </a:xfrm>
                <a:custGeom>
                  <a:avLst/>
                  <a:gdLst>
                    <a:gd name="connsiteX0" fmla="*/ 0 w 21600"/>
                    <a:gd name="connsiteY0" fmla="*/ 0 h 21600"/>
                    <a:gd name="connsiteX1" fmla="*/ 2828 w 21600"/>
                    <a:gd name="connsiteY1" fmla="*/ 5133 h 21600"/>
                    <a:gd name="connsiteX2" fmla="*/ 224 w 21600"/>
                    <a:gd name="connsiteY2" fmla="*/ 9865 h 21600"/>
                    <a:gd name="connsiteX3" fmla="*/ 16207 w 21600"/>
                    <a:gd name="connsiteY3" fmla="*/ 20165 h 21600"/>
                    <a:gd name="connsiteX4" fmla="*/ 15266 w 21600"/>
                    <a:gd name="connsiteY4" fmla="*/ 21600 h 21600"/>
                    <a:gd name="connsiteX5" fmla="*/ 18437 w 21600"/>
                    <a:gd name="connsiteY5" fmla="*/ 16775 h 21600"/>
                    <a:gd name="connsiteX6" fmla="*/ 21600 w 21600"/>
                    <a:gd name="connsiteY6" fmla="*/ 11940 h 21600"/>
                    <a:gd name="connsiteX7" fmla="*/ 20771 w 21600"/>
                    <a:gd name="connsiteY7" fmla="*/ 13204 h 21600"/>
                    <a:gd name="connsiteX8" fmla="*/ 0 w 21600"/>
                    <a:gd name="connsiteY8" fmla="*/ 0 h 2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828" y="5133"/>
                      </a:lnTo>
                      <a:lnTo>
                        <a:pt x="224" y="9865"/>
                      </a:lnTo>
                      <a:cubicBezTo>
                        <a:pt x="6001" y="10270"/>
                        <a:pt x="11690" y="13703"/>
                        <a:pt x="16207" y="20165"/>
                      </a:cubicBezTo>
                      <a:lnTo>
                        <a:pt x="15266" y="21600"/>
                      </a:lnTo>
                      <a:lnTo>
                        <a:pt x="18437" y="16775"/>
                      </a:lnTo>
                      <a:lnTo>
                        <a:pt x="21600" y="11940"/>
                      </a:lnTo>
                      <a:lnTo>
                        <a:pt x="20771" y="13204"/>
                      </a:lnTo>
                      <a:cubicBezTo>
                        <a:pt x="14932" y="4740"/>
                        <a:pt x="7507" y="338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algn="ctr"/>
                  <a:endParaRPr sz="2800" b="1">
                    <a:latin typeface="+mj-l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72" name="Seta: para a Direita 71">
                  <a:extLst>
                    <a:ext uri="{FF2B5EF4-FFF2-40B4-BE49-F238E27FC236}">
                      <a16:creationId xmlns:a16="http://schemas.microsoft.com/office/drawing/2014/main" id="{5117D428-13F6-4F4F-BDCA-7255A12655DD}"/>
                    </a:ext>
                  </a:extLst>
                </p:cNvPr>
                <p:cNvSpPr/>
                <p:nvPr/>
              </p:nvSpPr>
              <p:spPr>
                <a:xfrm>
                  <a:off x="9971772" y="7032639"/>
                  <a:ext cx="1716908" cy="784956"/>
                </a:xfrm>
                <a:prstGeom prst="rightArrow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07015F54-B271-4FC3-BDDE-9A7BEEBB74D0}"/>
                  </a:ext>
                </a:extLst>
              </p:cNvPr>
              <p:cNvSpPr/>
              <p:nvPr/>
            </p:nvSpPr>
            <p:spPr>
              <a:xfrm rot="4459582">
                <a:off x="9005563" y="6160064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Gestão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0954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8074322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B8A27E-A702-4D26-B5A9-12C1B9B46E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585" y="5133555"/>
            <a:ext cx="700560" cy="70056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424" y="5059545"/>
            <a:ext cx="894882" cy="894882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DF6CA313-AC06-4FAD-8887-B7FDC7B734B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159" y="5353244"/>
            <a:ext cx="820550" cy="82055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4815AAC4-35F6-4356-B455-4EB1FB359A4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1824" y="5348060"/>
            <a:ext cx="820550" cy="820550"/>
          </a:xfrm>
          <a:prstGeom prst="rect">
            <a:avLst/>
          </a:prstGeom>
        </p:spPr>
      </p:pic>
      <p:sp>
        <p:nvSpPr>
          <p:cNvPr id="56" name="TextBox 63">
            <a:extLst>
              <a:ext uri="{FF2B5EF4-FFF2-40B4-BE49-F238E27FC236}">
                <a16:creationId xmlns:a16="http://schemas.microsoft.com/office/drawing/2014/main" id="{B461D4AA-0F54-4FA1-A170-C9AF1783CFBB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325EB961-60F2-46FB-85F6-48ACF0F84DD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195" y="2741623"/>
            <a:ext cx="1173238" cy="1173238"/>
          </a:xfrm>
          <a:prstGeom prst="rect">
            <a:avLst/>
          </a:prstGeom>
        </p:spPr>
      </p:pic>
      <p:grpSp>
        <p:nvGrpSpPr>
          <p:cNvPr id="143" name="Agrupar 142">
            <a:extLst>
              <a:ext uri="{FF2B5EF4-FFF2-40B4-BE49-F238E27FC236}">
                <a16:creationId xmlns:a16="http://schemas.microsoft.com/office/drawing/2014/main" id="{63CD26DF-AF1C-4300-9EE5-892E1C308BDE}"/>
              </a:ext>
            </a:extLst>
          </p:cNvPr>
          <p:cNvGrpSpPr>
            <a:grpSpLocks noChangeAspect="1"/>
          </p:cNvGrpSpPr>
          <p:nvPr/>
        </p:nvGrpSpPr>
        <p:grpSpPr>
          <a:xfrm>
            <a:off x="561754" y="3086291"/>
            <a:ext cx="9803625" cy="9328162"/>
            <a:chOff x="904692" y="2619883"/>
            <a:chExt cx="10783988" cy="10260978"/>
          </a:xfrm>
        </p:grpSpPr>
        <p:grpSp>
          <p:nvGrpSpPr>
            <p:cNvPr id="144" name="Agrupar 143">
              <a:extLst>
                <a:ext uri="{FF2B5EF4-FFF2-40B4-BE49-F238E27FC236}">
                  <a16:creationId xmlns:a16="http://schemas.microsoft.com/office/drawing/2014/main" id="{26636784-DB56-4360-BD4A-32880B1A7F71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87349"/>
              <a:chOff x="6144297" y="5902688"/>
              <a:chExt cx="2125509" cy="2087349"/>
            </a:xfrm>
          </p:grpSpPr>
          <p:grpSp>
            <p:nvGrpSpPr>
              <p:cNvPr id="182" name="Agrupar 181">
                <a:extLst>
                  <a:ext uri="{FF2B5EF4-FFF2-40B4-BE49-F238E27FC236}">
                    <a16:creationId xmlns:a16="http://schemas.microsoft.com/office/drawing/2014/main" id="{F1901B3B-5D5E-497A-859C-EF219DE7E0B0}"/>
                  </a:ext>
                </a:extLst>
              </p:cNvPr>
              <p:cNvGrpSpPr/>
              <p:nvPr/>
            </p:nvGrpSpPr>
            <p:grpSpPr>
              <a:xfrm>
                <a:off x="6144297" y="5902688"/>
                <a:ext cx="2125509" cy="2034892"/>
                <a:chOff x="6144297" y="5902688"/>
                <a:chExt cx="2125509" cy="2034892"/>
              </a:xfrm>
            </p:grpSpPr>
            <p:sp>
              <p:nvSpPr>
                <p:cNvPr id="184" name="Shape 1838">
                  <a:extLst>
                    <a:ext uri="{FF2B5EF4-FFF2-40B4-BE49-F238E27FC236}">
                      <a16:creationId xmlns:a16="http://schemas.microsoft.com/office/drawing/2014/main" id="{2169A6ED-DE0C-466E-9979-7C4BE2C0947A}"/>
                    </a:ext>
                  </a:extLst>
                </p:cNvPr>
                <p:cNvSpPr/>
                <p:nvPr/>
              </p:nvSpPr>
              <p:spPr>
                <a:xfrm>
                  <a:off x="6144297" y="5902688"/>
                  <a:ext cx="1899830" cy="1847685"/>
                </a:xfrm>
                <a:custGeom>
                  <a:avLst/>
                  <a:gdLst>
                    <a:gd name="connsiteX0" fmla="*/ 109311 w 120000"/>
                    <a:gd name="connsiteY0" fmla="*/ 102094 h 102260"/>
                    <a:gd name="connsiteX1" fmla="*/ 438 w 120000"/>
                    <a:gd name="connsiteY1" fmla="*/ 0 h 102260"/>
                    <a:gd name="connsiteX2" fmla="*/ 12961 w 120000"/>
                    <a:gd name="connsiteY2" fmla="*/ 15177 h 102260"/>
                    <a:gd name="connsiteX3" fmla="*/ 0 w 120000"/>
                    <a:gd name="connsiteY3" fmla="*/ 30894 h 102260"/>
                    <a:gd name="connsiteX4" fmla="*/ 74122 w 120000"/>
                    <a:gd name="connsiteY4" fmla="*/ 102094 h 102260"/>
                    <a:gd name="connsiteX5" fmla="*/ 63433 w 120000"/>
                    <a:gd name="connsiteY5" fmla="*/ 102094 h 102260"/>
                    <a:gd name="connsiteX6" fmla="*/ 93439 w 120000"/>
                    <a:gd name="connsiteY6" fmla="*/ 102260 h 102260"/>
                    <a:gd name="connsiteX7" fmla="*/ 120000 w 120000"/>
                    <a:gd name="connsiteY7" fmla="*/ 102094 h 102260"/>
                    <a:gd name="connsiteX8" fmla="*/ 109311 w 120000"/>
                    <a:gd name="connsiteY8" fmla="*/ 102094 h 10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00" h="102260" extrusionOk="0">
                      <a:moveTo>
                        <a:pt x="109311" y="102094"/>
                      </a:moveTo>
                      <a:cubicBezTo>
                        <a:pt x="109311" y="47911"/>
                        <a:pt x="61250" y="3566"/>
                        <a:pt x="438" y="0"/>
                      </a:cubicBezTo>
                      <a:lnTo>
                        <a:pt x="12961" y="15177"/>
                      </a:lnTo>
                      <a:lnTo>
                        <a:pt x="0" y="30894"/>
                      </a:lnTo>
                      <a:cubicBezTo>
                        <a:pt x="41561" y="34200"/>
                        <a:pt x="74122" y="64811"/>
                        <a:pt x="74122" y="102094"/>
                      </a:cubicBezTo>
                      <a:lnTo>
                        <a:pt x="63433" y="102094"/>
                      </a:lnTo>
                      <a:lnTo>
                        <a:pt x="93439" y="102260"/>
                      </a:lnTo>
                      <a:lnTo>
                        <a:pt x="120000" y="102094"/>
                      </a:lnTo>
                      <a:lnTo>
                        <a:pt x="109311" y="102094"/>
                      </a:lnTo>
                      <a:close/>
                    </a:path>
                  </a:pathLst>
                </a:custGeom>
                <a:solidFill>
                  <a:srgbClr val="26DE81"/>
                </a:solidFill>
                <a:ln w="12700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38100" tIns="38100" rIns="38100" bIns="381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  <a:sym typeface="Calibri"/>
                    <a:rtl val="0"/>
                  </a:endParaRPr>
                </a:p>
              </p:txBody>
            </p:sp>
            <p:sp>
              <p:nvSpPr>
                <p:cNvPr id="185" name="Seta: para a Direita 184">
                  <a:extLst>
                    <a:ext uri="{FF2B5EF4-FFF2-40B4-BE49-F238E27FC236}">
                      <a16:creationId xmlns:a16="http://schemas.microsoft.com/office/drawing/2014/main" id="{7ECD7072-2613-4A6A-8579-388770604A6A}"/>
                    </a:ext>
                  </a:extLst>
                </p:cNvPr>
                <p:cNvSpPr/>
                <p:nvPr/>
              </p:nvSpPr>
              <p:spPr>
                <a:xfrm>
                  <a:off x="7328400" y="7246435"/>
                  <a:ext cx="941406" cy="691145"/>
                </a:xfrm>
                <a:prstGeom prst="rightArrow">
                  <a:avLst/>
                </a:prstGeom>
                <a:solidFill>
                  <a:srgbClr val="26DE8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E236E54C-A156-4B59-87FC-379FF3486C41}"/>
                  </a:ext>
                </a:extLst>
              </p:cNvPr>
              <p:cNvSpPr/>
              <p:nvPr/>
            </p:nvSpPr>
            <p:spPr>
              <a:xfrm rot="2862410">
                <a:off x="5812337" y="6555126"/>
                <a:ext cx="1854926" cy="1014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Validação</a:t>
                </a:r>
              </a:p>
            </p:txBody>
          </p:sp>
        </p:grpSp>
        <p:grpSp>
          <p:nvGrpSpPr>
            <p:cNvPr id="145" name="Agrupar 144">
              <a:extLst>
                <a:ext uri="{FF2B5EF4-FFF2-40B4-BE49-F238E27FC236}">
                  <a16:creationId xmlns:a16="http://schemas.microsoft.com/office/drawing/2014/main" id="{611C0DB6-36F1-4E3D-8694-E99A4D35AD2A}"/>
                </a:ext>
              </a:extLst>
            </p:cNvPr>
            <p:cNvGrpSpPr/>
            <p:nvPr/>
          </p:nvGrpSpPr>
          <p:grpSpPr>
            <a:xfrm>
              <a:off x="5685221" y="7864016"/>
              <a:ext cx="2188934" cy="1899815"/>
              <a:chOff x="5685221" y="7864016"/>
              <a:chExt cx="2188934" cy="1899815"/>
            </a:xfrm>
          </p:grpSpPr>
          <p:sp>
            <p:nvSpPr>
              <p:cNvPr id="180" name="Shape 1837">
                <a:extLst>
                  <a:ext uri="{FF2B5EF4-FFF2-40B4-BE49-F238E27FC236}">
                    <a16:creationId xmlns:a16="http://schemas.microsoft.com/office/drawing/2014/main" id="{3E7F5F75-53F8-491F-BFCF-E7E4DDD114C0}"/>
                  </a:ext>
                </a:extLst>
              </p:cNvPr>
              <p:cNvSpPr/>
              <p:nvPr/>
            </p:nvSpPr>
            <p:spPr>
              <a:xfrm>
                <a:off x="5712256" y="7864016"/>
                <a:ext cx="2161899" cy="189981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4777" y="12961"/>
                    </a:moveTo>
                    <a:lnTo>
                      <a:pt x="89016" y="0"/>
                    </a:lnTo>
                    <a:cubicBezTo>
                      <a:pt x="85711" y="41433"/>
                      <a:pt x="55188" y="73916"/>
                      <a:pt x="17961" y="74122"/>
                    </a:cubicBezTo>
                    <a:lnTo>
                      <a:pt x="17961" y="63433"/>
                    </a:lnTo>
                    <a:lnTo>
                      <a:pt x="0" y="91716"/>
                    </a:lnTo>
                    <a:lnTo>
                      <a:pt x="17961" y="120000"/>
                    </a:lnTo>
                    <a:lnTo>
                      <a:pt x="17961" y="109311"/>
                    </a:lnTo>
                    <a:cubicBezTo>
                      <a:pt x="72138" y="109100"/>
                      <a:pt x="116427" y="61122"/>
                      <a:pt x="120000" y="444"/>
                    </a:cubicBezTo>
                    <a:cubicBezTo>
                      <a:pt x="120000" y="444"/>
                      <a:pt x="104777" y="12961"/>
                      <a:pt x="104777" y="12961"/>
                    </a:cubicBezTo>
                    <a:close/>
                  </a:path>
                </a:pathLst>
              </a:custGeom>
              <a:solidFill>
                <a:srgbClr val="FC5C65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81" name="Retângulo 180">
                <a:extLst>
                  <a:ext uri="{FF2B5EF4-FFF2-40B4-BE49-F238E27FC236}">
                    <a16:creationId xmlns:a16="http://schemas.microsoft.com/office/drawing/2014/main" id="{EB452C86-3DB8-4C6B-B150-9782A3C99D58}"/>
                  </a:ext>
                </a:extLst>
              </p:cNvPr>
              <p:cNvSpPr/>
              <p:nvPr/>
            </p:nvSpPr>
            <p:spPr>
              <a:xfrm rot="19159799">
                <a:off x="5685221" y="7934064"/>
                <a:ext cx="1854926" cy="12486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Design</a:t>
                </a:r>
              </a:p>
            </p:txBody>
          </p:sp>
        </p:grpSp>
        <p:grpSp>
          <p:nvGrpSpPr>
            <p:cNvPr id="146" name="Agrupar 145">
              <a:extLst>
                <a:ext uri="{FF2B5EF4-FFF2-40B4-BE49-F238E27FC236}">
                  <a16:creationId xmlns:a16="http://schemas.microsoft.com/office/drawing/2014/main" id="{9CE6356F-1712-46EA-80D8-262DA65EB77B}"/>
                </a:ext>
              </a:extLst>
            </p:cNvPr>
            <p:cNvGrpSpPr/>
            <p:nvPr/>
          </p:nvGrpSpPr>
          <p:grpSpPr>
            <a:xfrm>
              <a:off x="4011523" y="7425117"/>
              <a:ext cx="1905781" cy="2168641"/>
              <a:chOff x="4011523" y="7425117"/>
              <a:chExt cx="1905781" cy="2168641"/>
            </a:xfrm>
          </p:grpSpPr>
          <p:sp>
            <p:nvSpPr>
              <p:cNvPr id="178" name="Shape 1836">
                <a:extLst>
                  <a:ext uri="{FF2B5EF4-FFF2-40B4-BE49-F238E27FC236}">
                    <a16:creationId xmlns:a16="http://schemas.microsoft.com/office/drawing/2014/main" id="{A355162F-65B2-404D-9B31-3A07A57D52A2}"/>
                  </a:ext>
                </a:extLst>
              </p:cNvPr>
              <p:cNvSpPr/>
              <p:nvPr/>
            </p:nvSpPr>
            <p:spPr>
              <a:xfrm>
                <a:off x="4011523" y="7425117"/>
                <a:ext cx="1905781" cy="216864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7105" y="104800"/>
                    </a:moveTo>
                    <a:lnTo>
                      <a:pt x="120000" y="89116"/>
                    </a:lnTo>
                    <a:cubicBezTo>
                      <a:pt x="78388" y="85966"/>
                      <a:pt x="45733" y="55288"/>
                      <a:pt x="45733" y="17905"/>
                    </a:cubicBezTo>
                    <a:lnTo>
                      <a:pt x="56388" y="17905"/>
                    </a:lnTo>
                    <a:lnTo>
                      <a:pt x="28194" y="0"/>
                    </a:lnTo>
                    <a:lnTo>
                      <a:pt x="0" y="17905"/>
                    </a:lnTo>
                    <a:lnTo>
                      <a:pt x="10655" y="17905"/>
                    </a:lnTo>
                    <a:cubicBezTo>
                      <a:pt x="10655" y="72200"/>
                      <a:pt x="58788" y="116611"/>
                      <a:pt x="119600" y="120000"/>
                    </a:cubicBezTo>
                    <a:cubicBezTo>
                      <a:pt x="119600" y="120000"/>
                      <a:pt x="107105" y="104800"/>
                      <a:pt x="107105" y="104800"/>
                    </a:cubicBezTo>
                    <a:close/>
                  </a:path>
                </a:pathLst>
              </a:custGeom>
              <a:solidFill>
                <a:srgbClr val="FD9644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79" name="Retângulo 178">
                <a:extLst>
                  <a:ext uri="{FF2B5EF4-FFF2-40B4-BE49-F238E27FC236}">
                    <a16:creationId xmlns:a16="http://schemas.microsoft.com/office/drawing/2014/main" id="{43AB1DCC-A595-4015-9C0C-E1A90E2FF817}"/>
                  </a:ext>
                </a:extLst>
              </p:cNvPr>
              <p:cNvSpPr/>
              <p:nvPr/>
            </p:nvSpPr>
            <p:spPr>
              <a:xfrm rot="3030916">
                <a:off x="4248400" y="7973631"/>
                <a:ext cx="1854926" cy="97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Simulação</a:t>
                </a:r>
              </a:p>
            </p:txBody>
          </p:sp>
        </p:grpSp>
        <p:grpSp>
          <p:nvGrpSpPr>
            <p:cNvPr id="147" name="Agrupar 146">
              <a:extLst>
                <a:ext uri="{FF2B5EF4-FFF2-40B4-BE49-F238E27FC236}">
                  <a16:creationId xmlns:a16="http://schemas.microsoft.com/office/drawing/2014/main" id="{657C8E17-B597-4CF1-B109-D6A3B6C4B161}"/>
                </a:ext>
              </a:extLst>
            </p:cNvPr>
            <p:cNvGrpSpPr/>
            <p:nvPr/>
          </p:nvGrpSpPr>
          <p:grpSpPr>
            <a:xfrm>
              <a:off x="4182968" y="5724385"/>
              <a:ext cx="2168227" cy="1899822"/>
              <a:chOff x="4182968" y="5724385"/>
              <a:chExt cx="2168227" cy="1899822"/>
            </a:xfrm>
          </p:grpSpPr>
          <p:sp>
            <p:nvSpPr>
              <p:cNvPr id="176" name="Shape 1839">
                <a:extLst>
                  <a:ext uri="{FF2B5EF4-FFF2-40B4-BE49-F238E27FC236}">
                    <a16:creationId xmlns:a16="http://schemas.microsoft.com/office/drawing/2014/main" id="{19E143A2-37AE-4C80-95C5-FDCCF80CAFA6}"/>
                  </a:ext>
                </a:extLst>
              </p:cNvPr>
              <p:cNvSpPr/>
              <p:nvPr/>
            </p:nvSpPr>
            <p:spPr>
              <a:xfrm>
                <a:off x="4182968" y="5724385"/>
                <a:ext cx="2168227" cy="189982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28283"/>
                    </a:moveTo>
                    <a:lnTo>
                      <a:pt x="102094" y="0"/>
                    </a:lnTo>
                    <a:lnTo>
                      <a:pt x="102094" y="10688"/>
                    </a:lnTo>
                    <a:cubicBezTo>
                      <a:pt x="47911" y="10688"/>
                      <a:pt x="3572" y="58750"/>
                      <a:pt x="0" y="119555"/>
                    </a:cubicBezTo>
                    <a:lnTo>
                      <a:pt x="15177" y="107038"/>
                    </a:lnTo>
                    <a:lnTo>
                      <a:pt x="30894" y="120000"/>
                    </a:lnTo>
                    <a:cubicBezTo>
                      <a:pt x="34200" y="78438"/>
                      <a:pt x="64811" y="45872"/>
                      <a:pt x="102094" y="45872"/>
                    </a:cubicBezTo>
                    <a:lnTo>
                      <a:pt x="102094" y="56566"/>
                    </a:lnTo>
                    <a:cubicBezTo>
                      <a:pt x="102094" y="56566"/>
                      <a:pt x="120000" y="28283"/>
                      <a:pt x="120000" y="28283"/>
                    </a:cubicBezTo>
                    <a:close/>
                  </a:path>
                </a:pathLst>
              </a:custGeom>
              <a:solidFill>
                <a:srgbClr val="FED330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77" name="Retângulo 176">
                <a:extLst>
                  <a:ext uri="{FF2B5EF4-FFF2-40B4-BE49-F238E27FC236}">
                    <a16:creationId xmlns:a16="http://schemas.microsoft.com/office/drawing/2014/main" id="{4594E672-7972-404E-A1A8-5B671EE1D586}"/>
                  </a:ext>
                </a:extLst>
              </p:cNvPr>
              <p:cNvSpPr/>
              <p:nvPr/>
            </p:nvSpPr>
            <p:spPr>
              <a:xfrm rot="19021088">
                <a:off x="4432231" y="6500922"/>
                <a:ext cx="1854926" cy="97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Feedback</a:t>
                </a:r>
              </a:p>
            </p:txBody>
          </p:sp>
        </p:grpSp>
        <p:grpSp>
          <p:nvGrpSpPr>
            <p:cNvPr id="148" name="Agrupar 147">
              <a:extLst>
                <a:ext uri="{FF2B5EF4-FFF2-40B4-BE49-F238E27FC236}">
                  <a16:creationId xmlns:a16="http://schemas.microsoft.com/office/drawing/2014/main" id="{C350AAC8-6BAE-46FA-BBE7-52F3139C25A9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grpSp>
            <p:nvGrpSpPr>
              <p:cNvPr id="172" name="Agrupar 171">
                <a:extLst>
                  <a:ext uri="{FF2B5EF4-FFF2-40B4-BE49-F238E27FC236}">
                    <a16:creationId xmlns:a16="http://schemas.microsoft.com/office/drawing/2014/main" id="{87845E3E-B3AD-49C7-AE19-A27A36CBFA35}"/>
                  </a:ext>
                </a:extLst>
              </p:cNvPr>
              <p:cNvGrpSpPr/>
              <p:nvPr/>
            </p:nvGrpSpPr>
            <p:grpSpPr>
              <a:xfrm>
                <a:off x="2627301" y="4367458"/>
                <a:ext cx="7285029" cy="3582123"/>
                <a:chOff x="2627301" y="4367458"/>
                <a:chExt cx="7285029" cy="3582123"/>
              </a:xfrm>
            </p:grpSpPr>
            <p:sp>
              <p:nvSpPr>
                <p:cNvPr id="174" name="Shape 1725">
                  <a:extLst>
                    <a:ext uri="{FF2B5EF4-FFF2-40B4-BE49-F238E27FC236}">
                      <a16:creationId xmlns:a16="http://schemas.microsoft.com/office/drawing/2014/main" id="{F3056133-A8BE-4F5F-9FB9-B7B201EB4E44}"/>
                    </a:ext>
                  </a:extLst>
                </p:cNvPr>
                <p:cNvSpPr/>
                <p:nvPr/>
              </p:nvSpPr>
              <p:spPr>
                <a:xfrm rot="5400000">
                  <a:off x="4476546" y="2518213"/>
                  <a:ext cx="3394915" cy="7093406"/>
                </a:xfrm>
                <a:custGeom>
                  <a:avLst/>
                  <a:gdLst>
                    <a:gd name="connsiteX0" fmla="*/ 84605 w 102127"/>
                    <a:gd name="connsiteY0" fmla="*/ 111466 h 120000"/>
                    <a:gd name="connsiteX1" fmla="*/ 95916 w 102127"/>
                    <a:gd name="connsiteY1" fmla="*/ 102666 h 120000"/>
                    <a:gd name="connsiteX2" fmla="*/ 30772 w 102127"/>
                    <a:gd name="connsiteY2" fmla="*/ 62688 h 120000"/>
                    <a:gd name="connsiteX3" fmla="*/ 102127 w 102127"/>
                    <a:gd name="connsiteY3" fmla="*/ 22561 h 120000"/>
                    <a:gd name="connsiteX4" fmla="*/ 102127 w 102127"/>
                    <a:gd name="connsiteY4" fmla="*/ 27816 h 120000"/>
                    <a:gd name="connsiteX5" fmla="*/ 101536 w 102127"/>
                    <a:gd name="connsiteY5" fmla="*/ 13911 h 120000"/>
                    <a:gd name="connsiteX6" fmla="*/ 102127 w 102127"/>
                    <a:gd name="connsiteY6" fmla="*/ 0 h 120000"/>
                    <a:gd name="connsiteX7" fmla="*/ 102127 w 102127"/>
                    <a:gd name="connsiteY7" fmla="*/ 5255 h 120000"/>
                    <a:gd name="connsiteX8" fmla="*/ 0 w 102127"/>
                    <a:gd name="connsiteY8" fmla="*/ 62688 h 120000"/>
                    <a:gd name="connsiteX9" fmla="*/ 95572 w 102127"/>
                    <a:gd name="connsiteY9" fmla="*/ 120000 h 120000"/>
                    <a:gd name="connsiteX10" fmla="*/ 84605 w 102127"/>
                    <a:gd name="connsiteY10" fmla="*/ 111466 h 1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2127" h="120000" extrusionOk="0">
                      <a:moveTo>
                        <a:pt x="84605" y="111466"/>
                      </a:moveTo>
                      <a:lnTo>
                        <a:pt x="95916" y="102666"/>
                      </a:lnTo>
                      <a:cubicBezTo>
                        <a:pt x="59416" y="100894"/>
                        <a:pt x="30772" y="83672"/>
                        <a:pt x="30772" y="62688"/>
                      </a:cubicBezTo>
                      <a:cubicBezTo>
                        <a:pt x="30772" y="40527"/>
                        <a:pt x="62716" y="22561"/>
                        <a:pt x="102127" y="22561"/>
                      </a:cubicBezTo>
                      <a:lnTo>
                        <a:pt x="102127" y="27816"/>
                      </a:lnTo>
                      <a:lnTo>
                        <a:pt x="101536" y="13911"/>
                      </a:lnTo>
                      <a:lnTo>
                        <a:pt x="102127" y="0"/>
                      </a:lnTo>
                      <a:lnTo>
                        <a:pt x="102127" y="5255"/>
                      </a:lnTo>
                      <a:cubicBezTo>
                        <a:pt x="45722" y="5255"/>
                        <a:pt x="0" y="30966"/>
                        <a:pt x="0" y="62688"/>
                      </a:cubicBezTo>
                      <a:cubicBezTo>
                        <a:pt x="0" y="93166"/>
                        <a:pt x="42222" y="118100"/>
                        <a:pt x="95572" y="120000"/>
                      </a:cubicBezTo>
                      <a:lnTo>
                        <a:pt x="84605" y="111466"/>
                      </a:lnTo>
                      <a:close/>
                    </a:path>
                  </a:pathLst>
                </a:custGeom>
                <a:solidFill>
                  <a:srgbClr val="A55EEA"/>
                </a:solidFill>
                <a:ln w="12700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38100" tIns="38100" rIns="38100" bIns="381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  <a:sym typeface="Calibri"/>
                    <a:rtl val="0"/>
                  </a:endParaRPr>
                </a:p>
              </p:txBody>
            </p:sp>
            <p:sp>
              <p:nvSpPr>
                <p:cNvPr id="175" name="Seta: para a Direita 174">
                  <a:extLst>
                    <a:ext uri="{FF2B5EF4-FFF2-40B4-BE49-F238E27FC236}">
                      <a16:creationId xmlns:a16="http://schemas.microsoft.com/office/drawing/2014/main" id="{89A15E98-DB62-4519-9287-E2DBECA347B4}"/>
                    </a:ext>
                  </a:extLst>
                </p:cNvPr>
                <p:cNvSpPr/>
                <p:nvPr/>
              </p:nvSpPr>
              <p:spPr>
                <a:xfrm>
                  <a:off x="8386556" y="7258436"/>
                  <a:ext cx="1525774" cy="691145"/>
                </a:xfrm>
                <a:prstGeom prst="rightArrow">
                  <a:avLst/>
                </a:prstGeom>
                <a:solidFill>
                  <a:srgbClr val="A55EEA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173" name="Retângulo 172">
                <a:extLst>
                  <a:ext uri="{FF2B5EF4-FFF2-40B4-BE49-F238E27FC236}">
                    <a16:creationId xmlns:a16="http://schemas.microsoft.com/office/drawing/2014/main" id="{143B26DD-64C1-48C6-97B3-FBA31F16F8CF}"/>
                  </a:ext>
                </a:extLst>
              </p:cNvPr>
              <p:cNvSpPr/>
              <p:nvPr/>
            </p:nvSpPr>
            <p:spPr>
              <a:xfrm>
                <a:off x="5087097" y="4963130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Teste</a:t>
                </a:r>
              </a:p>
            </p:txBody>
          </p:sp>
        </p:grpSp>
        <p:grpSp>
          <p:nvGrpSpPr>
            <p:cNvPr id="149" name="Agrupar 148">
              <a:extLst>
                <a:ext uri="{FF2B5EF4-FFF2-40B4-BE49-F238E27FC236}">
                  <a16:creationId xmlns:a16="http://schemas.microsoft.com/office/drawing/2014/main" id="{166CDFD1-2151-4545-A2F3-D697D7ACDCE5}"/>
                </a:ext>
              </a:extLst>
            </p:cNvPr>
            <p:cNvGrpSpPr/>
            <p:nvPr/>
          </p:nvGrpSpPr>
          <p:grpSpPr>
            <a:xfrm>
              <a:off x="2313284" y="7188006"/>
              <a:ext cx="7092630" cy="3977439"/>
              <a:chOff x="2313284" y="7188006"/>
              <a:chExt cx="7092630" cy="3977439"/>
            </a:xfrm>
          </p:grpSpPr>
          <p:sp>
            <p:nvSpPr>
              <p:cNvPr id="170" name="Shape 1724">
                <a:extLst>
                  <a:ext uri="{FF2B5EF4-FFF2-40B4-BE49-F238E27FC236}">
                    <a16:creationId xmlns:a16="http://schemas.microsoft.com/office/drawing/2014/main" id="{09395205-A0A2-4B42-93B7-767593F08C3B}"/>
                  </a:ext>
                </a:extLst>
              </p:cNvPr>
              <p:cNvSpPr/>
              <p:nvPr/>
            </p:nvSpPr>
            <p:spPr>
              <a:xfrm rot="5400000">
                <a:off x="3870879" y="5630411"/>
                <a:ext cx="3977439" cy="709263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4516" y="0"/>
                    </a:moveTo>
                    <a:lnTo>
                      <a:pt x="35494" y="8522"/>
                    </a:lnTo>
                    <a:lnTo>
                      <a:pt x="24133" y="17338"/>
                    </a:lnTo>
                    <a:cubicBezTo>
                      <a:pt x="60583" y="19200"/>
                      <a:pt x="89138" y="36377"/>
                      <a:pt x="89138" y="57305"/>
                    </a:cubicBezTo>
                    <a:cubicBezTo>
                      <a:pt x="89138" y="79405"/>
                      <a:pt x="57288" y="97327"/>
                      <a:pt x="17922" y="97438"/>
                    </a:cubicBezTo>
                    <a:lnTo>
                      <a:pt x="17922" y="92177"/>
                    </a:lnTo>
                    <a:lnTo>
                      <a:pt x="0" y="106088"/>
                    </a:lnTo>
                    <a:lnTo>
                      <a:pt x="17922" y="120000"/>
                    </a:lnTo>
                    <a:lnTo>
                      <a:pt x="17922" y="114744"/>
                    </a:lnTo>
                    <a:cubicBezTo>
                      <a:pt x="74333" y="114633"/>
                      <a:pt x="120000" y="88961"/>
                      <a:pt x="120000" y="57305"/>
                    </a:cubicBezTo>
                    <a:cubicBezTo>
                      <a:pt x="120000" y="26888"/>
                      <a:pt x="77850" y="2005"/>
                      <a:pt x="24516" y="0"/>
                    </a:cubicBezTo>
                    <a:close/>
                  </a:path>
                </a:pathLst>
              </a:custGeom>
              <a:solidFill>
                <a:srgbClr val="4B7BEC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71" name="Retângulo 170">
                <a:extLst>
                  <a:ext uri="{FF2B5EF4-FFF2-40B4-BE49-F238E27FC236}">
                    <a16:creationId xmlns:a16="http://schemas.microsoft.com/office/drawing/2014/main" id="{9D7FB396-E131-40A3-A5CD-8986994D3203}"/>
                  </a:ext>
                </a:extLst>
              </p:cNvPr>
              <p:cNvSpPr/>
              <p:nvPr/>
            </p:nvSpPr>
            <p:spPr>
              <a:xfrm>
                <a:off x="5025338" y="10368170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Construção</a:t>
                </a:r>
              </a:p>
            </p:txBody>
          </p:sp>
        </p:grpSp>
        <p:grpSp>
          <p:nvGrpSpPr>
            <p:cNvPr id="150" name="Agrupar 149">
              <a:extLst>
                <a:ext uri="{FF2B5EF4-FFF2-40B4-BE49-F238E27FC236}">
                  <a16:creationId xmlns:a16="http://schemas.microsoft.com/office/drawing/2014/main" id="{2A84470D-7F84-4F7B-936B-567D12DE54B8}"/>
                </a:ext>
              </a:extLst>
            </p:cNvPr>
            <p:cNvGrpSpPr/>
            <p:nvPr/>
          </p:nvGrpSpPr>
          <p:grpSpPr>
            <a:xfrm>
              <a:off x="8759908" y="7897342"/>
              <a:ext cx="2225720" cy="3394463"/>
              <a:chOff x="8759908" y="7897342"/>
              <a:chExt cx="2225720" cy="3394463"/>
            </a:xfrm>
          </p:grpSpPr>
          <p:sp>
            <p:nvSpPr>
              <p:cNvPr id="168" name="Shape 1845">
                <a:extLst>
                  <a:ext uri="{FF2B5EF4-FFF2-40B4-BE49-F238E27FC236}">
                    <a16:creationId xmlns:a16="http://schemas.microsoft.com/office/drawing/2014/main" id="{6F367F6A-5E12-4688-AC15-B49507FB0740}"/>
                  </a:ext>
                </a:extLst>
              </p:cNvPr>
              <p:cNvSpPr/>
              <p:nvPr/>
            </p:nvSpPr>
            <p:spPr>
              <a:xfrm rot="5400000">
                <a:off x="8175536" y="8481714"/>
                <a:ext cx="3394463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EB3B5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69" name="Retângulo 168">
                <a:extLst>
                  <a:ext uri="{FF2B5EF4-FFF2-40B4-BE49-F238E27FC236}">
                    <a16:creationId xmlns:a16="http://schemas.microsoft.com/office/drawing/2014/main" id="{CF8350B0-01B3-4F8D-900C-C62DC09CE418}"/>
                  </a:ext>
                </a:extLst>
              </p:cNvPr>
              <p:cNvSpPr/>
              <p:nvPr/>
            </p:nvSpPr>
            <p:spPr>
              <a:xfrm rot="17653457">
                <a:off x="9005562" y="9503462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Proteção</a:t>
                </a:r>
              </a:p>
            </p:txBody>
          </p:sp>
        </p:grpSp>
        <p:grpSp>
          <p:nvGrpSpPr>
            <p:cNvPr id="151" name="Agrupar 150">
              <a:extLst>
                <a:ext uri="{FF2B5EF4-FFF2-40B4-BE49-F238E27FC236}">
                  <a16:creationId xmlns:a16="http://schemas.microsoft.com/office/drawing/2014/main" id="{91419A4E-1563-4489-86AD-54F2D3C97F0D}"/>
                </a:ext>
              </a:extLst>
            </p:cNvPr>
            <p:cNvGrpSpPr/>
            <p:nvPr/>
          </p:nvGrpSpPr>
          <p:grpSpPr>
            <a:xfrm>
              <a:off x="2493748" y="10475096"/>
              <a:ext cx="6648200" cy="2405765"/>
              <a:chOff x="2493748" y="10475096"/>
              <a:chExt cx="6648200" cy="2405765"/>
            </a:xfrm>
          </p:grpSpPr>
          <p:sp>
            <p:nvSpPr>
              <p:cNvPr id="165" name="Shape 1848">
                <a:extLst>
                  <a:ext uri="{FF2B5EF4-FFF2-40B4-BE49-F238E27FC236}">
                    <a16:creationId xmlns:a16="http://schemas.microsoft.com/office/drawing/2014/main" id="{786502F7-17AA-4FAE-AB5F-86DA54D53B64}"/>
                  </a:ext>
                </a:extLst>
              </p:cNvPr>
              <p:cNvSpPr/>
              <p:nvPr/>
            </p:nvSpPr>
            <p:spPr>
              <a:xfrm rot="8100000">
                <a:off x="5747484" y="10655141"/>
                <a:ext cx="3394464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8854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66" name="Shape 1851">
                <a:extLst>
                  <a:ext uri="{FF2B5EF4-FFF2-40B4-BE49-F238E27FC236}">
                    <a16:creationId xmlns:a16="http://schemas.microsoft.com/office/drawing/2014/main" id="{C58F4AC3-ED64-4466-B7C8-362536C5C06E}"/>
                  </a:ext>
                </a:extLst>
              </p:cNvPr>
              <p:cNvSpPr/>
              <p:nvPr/>
            </p:nvSpPr>
            <p:spPr>
              <a:xfrm rot="10800000">
                <a:off x="2493748" y="10475096"/>
                <a:ext cx="3394464" cy="2225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8854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67" name="Retângulo 166">
                <a:extLst>
                  <a:ext uri="{FF2B5EF4-FFF2-40B4-BE49-F238E27FC236}">
                    <a16:creationId xmlns:a16="http://schemas.microsoft.com/office/drawing/2014/main" id="{0F18AAB4-A1C2-4317-834E-DA17A29D1135}"/>
                  </a:ext>
                </a:extLst>
              </p:cNvPr>
              <p:cNvSpPr/>
              <p:nvPr/>
            </p:nvSpPr>
            <p:spPr>
              <a:xfrm rot="1834035">
                <a:off x="2866698" y="11412198"/>
                <a:ext cx="2161736" cy="3508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Implantação</a:t>
                </a:r>
              </a:p>
            </p:txBody>
          </p:sp>
        </p:grpSp>
        <p:grpSp>
          <p:nvGrpSpPr>
            <p:cNvPr id="152" name="Agrupar 151">
              <a:extLst>
                <a:ext uri="{FF2B5EF4-FFF2-40B4-BE49-F238E27FC236}">
                  <a16:creationId xmlns:a16="http://schemas.microsoft.com/office/drawing/2014/main" id="{2E926748-9A8A-4D67-BE61-073F0A32CF5D}"/>
                </a:ext>
              </a:extLst>
            </p:cNvPr>
            <p:cNvGrpSpPr/>
            <p:nvPr/>
          </p:nvGrpSpPr>
          <p:grpSpPr>
            <a:xfrm>
              <a:off x="904692" y="4208939"/>
              <a:ext cx="2405768" cy="6648200"/>
              <a:chOff x="904692" y="4208939"/>
              <a:chExt cx="2405768" cy="6648200"/>
            </a:xfrm>
          </p:grpSpPr>
          <p:sp>
            <p:nvSpPr>
              <p:cNvPr id="162" name="Shape 1854">
                <a:extLst>
                  <a:ext uri="{FF2B5EF4-FFF2-40B4-BE49-F238E27FC236}">
                    <a16:creationId xmlns:a16="http://schemas.microsoft.com/office/drawing/2014/main" id="{9FD2DDC4-74FC-4AE0-A247-26DADB40F901}"/>
                  </a:ext>
                </a:extLst>
              </p:cNvPr>
              <p:cNvSpPr/>
              <p:nvPr/>
            </p:nvSpPr>
            <p:spPr>
              <a:xfrm rot="13500000">
                <a:off x="320320" y="8047047"/>
                <a:ext cx="3394464" cy="2225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63" name="Shape 1857">
                <a:extLst>
                  <a:ext uri="{FF2B5EF4-FFF2-40B4-BE49-F238E27FC236}">
                    <a16:creationId xmlns:a16="http://schemas.microsoft.com/office/drawing/2014/main" id="{0C1344CF-3127-4BD3-8B86-ACA6FFC35DA2}"/>
                  </a:ext>
                </a:extLst>
              </p:cNvPr>
              <p:cNvSpPr/>
              <p:nvPr/>
            </p:nvSpPr>
            <p:spPr>
              <a:xfrm rot="16200000">
                <a:off x="500368" y="4793311"/>
                <a:ext cx="3394463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B945BBF7-4DE5-4E5F-BF15-E3979D19147E}"/>
                  </a:ext>
                </a:extLst>
              </p:cNvPr>
              <p:cNvSpPr/>
              <p:nvPr/>
            </p:nvSpPr>
            <p:spPr>
              <a:xfrm rot="17653457">
                <a:off x="1271212" y="5767268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Monitoração</a:t>
                </a:r>
              </a:p>
            </p:txBody>
          </p:sp>
        </p:grpSp>
        <p:grpSp>
          <p:nvGrpSpPr>
            <p:cNvPr id="153" name="Agrupar 152">
              <a:extLst>
                <a:ext uri="{FF2B5EF4-FFF2-40B4-BE49-F238E27FC236}">
                  <a16:creationId xmlns:a16="http://schemas.microsoft.com/office/drawing/2014/main" id="{5825CDCA-E710-411E-A5D9-CC8A20F76E4C}"/>
                </a:ext>
              </a:extLst>
            </p:cNvPr>
            <p:cNvGrpSpPr/>
            <p:nvPr/>
          </p:nvGrpSpPr>
          <p:grpSpPr>
            <a:xfrm>
              <a:off x="2928419" y="2619883"/>
              <a:ext cx="6648197" cy="2405767"/>
              <a:chOff x="2928419" y="2619883"/>
              <a:chExt cx="6648197" cy="2405767"/>
            </a:xfrm>
          </p:grpSpPr>
          <p:sp>
            <p:nvSpPr>
              <p:cNvPr id="159" name="Shape 1839">
                <a:extLst>
                  <a:ext uri="{FF2B5EF4-FFF2-40B4-BE49-F238E27FC236}">
                    <a16:creationId xmlns:a16="http://schemas.microsoft.com/office/drawing/2014/main" id="{9A45613A-D968-480F-87CA-CE39C1F27314}"/>
                  </a:ext>
                </a:extLst>
              </p:cNvPr>
              <p:cNvSpPr/>
              <p:nvPr/>
            </p:nvSpPr>
            <p:spPr>
              <a:xfrm>
                <a:off x="6182154" y="2799930"/>
                <a:ext cx="3394462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60" name="Shape 1860">
                <a:extLst>
                  <a:ext uri="{FF2B5EF4-FFF2-40B4-BE49-F238E27FC236}">
                    <a16:creationId xmlns:a16="http://schemas.microsoft.com/office/drawing/2014/main" id="{0BA963DD-1759-4517-8833-005EB4C56ED6}"/>
                  </a:ext>
                </a:extLst>
              </p:cNvPr>
              <p:cNvSpPr/>
              <p:nvPr/>
            </p:nvSpPr>
            <p:spPr>
              <a:xfrm rot="18900000">
                <a:off x="2928419" y="2619883"/>
                <a:ext cx="3394463" cy="2225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61" name="Retângulo 160">
                <a:extLst>
                  <a:ext uri="{FF2B5EF4-FFF2-40B4-BE49-F238E27FC236}">
                    <a16:creationId xmlns:a16="http://schemas.microsoft.com/office/drawing/2014/main" id="{0E51739C-9BD5-452A-9E07-F6CEF045E11E}"/>
                  </a:ext>
                </a:extLst>
              </p:cNvPr>
              <p:cNvSpPr/>
              <p:nvPr/>
            </p:nvSpPr>
            <p:spPr>
              <a:xfrm rot="1893137">
                <a:off x="6717065" y="3890590"/>
                <a:ext cx="2640873" cy="2666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Troubleshooting</a:t>
                </a:r>
              </a:p>
            </p:txBody>
          </p:sp>
        </p:grp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08F76942-9B39-4C9B-9CCD-372F607617D8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grpSp>
            <p:nvGrpSpPr>
              <p:cNvPr id="155" name="Agrupar 154">
                <a:extLst>
                  <a:ext uri="{FF2B5EF4-FFF2-40B4-BE49-F238E27FC236}">
                    <a16:creationId xmlns:a16="http://schemas.microsoft.com/office/drawing/2014/main" id="{5E4B4F4F-F6BA-4F4A-98BC-F80C31B911B4}"/>
                  </a:ext>
                </a:extLst>
              </p:cNvPr>
              <p:cNvGrpSpPr/>
              <p:nvPr/>
            </p:nvGrpSpPr>
            <p:grpSpPr>
              <a:xfrm>
                <a:off x="8939954" y="4643605"/>
                <a:ext cx="2748726" cy="3394464"/>
                <a:chOff x="8939954" y="4643605"/>
                <a:chExt cx="2748726" cy="3394464"/>
              </a:xfrm>
            </p:grpSpPr>
            <p:sp>
              <p:nvSpPr>
                <p:cNvPr id="157" name="Shape 1842">
                  <a:extLst>
                    <a:ext uri="{FF2B5EF4-FFF2-40B4-BE49-F238E27FC236}">
                      <a16:creationId xmlns:a16="http://schemas.microsoft.com/office/drawing/2014/main" id="{0A471323-7684-4DFB-B6E4-709238C2ADEC}"/>
                    </a:ext>
                  </a:extLst>
                </p:cNvPr>
                <p:cNvSpPr/>
                <p:nvPr/>
              </p:nvSpPr>
              <p:spPr>
                <a:xfrm rot="2700000">
                  <a:off x="8355582" y="5227977"/>
                  <a:ext cx="3394464" cy="2225720"/>
                </a:xfrm>
                <a:custGeom>
                  <a:avLst/>
                  <a:gdLst>
                    <a:gd name="connsiteX0" fmla="*/ 0 w 21600"/>
                    <a:gd name="connsiteY0" fmla="*/ 0 h 21600"/>
                    <a:gd name="connsiteX1" fmla="*/ 2828 w 21600"/>
                    <a:gd name="connsiteY1" fmla="*/ 5133 h 21600"/>
                    <a:gd name="connsiteX2" fmla="*/ 224 w 21600"/>
                    <a:gd name="connsiteY2" fmla="*/ 9865 h 21600"/>
                    <a:gd name="connsiteX3" fmla="*/ 16207 w 21600"/>
                    <a:gd name="connsiteY3" fmla="*/ 20165 h 21600"/>
                    <a:gd name="connsiteX4" fmla="*/ 15266 w 21600"/>
                    <a:gd name="connsiteY4" fmla="*/ 21600 h 21600"/>
                    <a:gd name="connsiteX5" fmla="*/ 18437 w 21600"/>
                    <a:gd name="connsiteY5" fmla="*/ 16775 h 21600"/>
                    <a:gd name="connsiteX6" fmla="*/ 21600 w 21600"/>
                    <a:gd name="connsiteY6" fmla="*/ 11940 h 21600"/>
                    <a:gd name="connsiteX7" fmla="*/ 20771 w 21600"/>
                    <a:gd name="connsiteY7" fmla="*/ 13204 h 21600"/>
                    <a:gd name="connsiteX8" fmla="*/ 0 w 21600"/>
                    <a:gd name="connsiteY8" fmla="*/ 0 h 2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828" y="5133"/>
                      </a:lnTo>
                      <a:lnTo>
                        <a:pt x="224" y="9865"/>
                      </a:lnTo>
                      <a:cubicBezTo>
                        <a:pt x="6001" y="10270"/>
                        <a:pt x="11690" y="13703"/>
                        <a:pt x="16207" y="20165"/>
                      </a:cubicBezTo>
                      <a:lnTo>
                        <a:pt x="15266" y="21600"/>
                      </a:lnTo>
                      <a:lnTo>
                        <a:pt x="18437" y="16775"/>
                      </a:lnTo>
                      <a:lnTo>
                        <a:pt x="21600" y="11940"/>
                      </a:lnTo>
                      <a:lnTo>
                        <a:pt x="20771" y="13204"/>
                      </a:lnTo>
                      <a:cubicBezTo>
                        <a:pt x="14932" y="4740"/>
                        <a:pt x="7507" y="338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algn="ctr"/>
                  <a:endParaRPr sz="2800" b="1">
                    <a:latin typeface="+mj-l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58" name="Seta: para a Direita 157">
                  <a:extLst>
                    <a:ext uri="{FF2B5EF4-FFF2-40B4-BE49-F238E27FC236}">
                      <a16:creationId xmlns:a16="http://schemas.microsoft.com/office/drawing/2014/main" id="{DC7D2084-5FF7-4752-9C93-4470C910F404}"/>
                    </a:ext>
                  </a:extLst>
                </p:cNvPr>
                <p:cNvSpPr/>
                <p:nvPr/>
              </p:nvSpPr>
              <p:spPr>
                <a:xfrm>
                  <a:off x="9971772" y="7032639"/>
                  <a:ext cx="1716908" cy="784956"/>
                </a:xfrm>
                <a:prstGeom prst="rightArrow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156" name="Retângulo 155">
                <a:extLst>
                  <a:ext uri="{FF2B5EF4-FFF2-40B4-BE49-F238E27FC236}">
                    <a16:creationId xmlns:a16="http://schemas.microsoft.com/office/drawing/2014/main" id="{D4504CB4-E498-41D5-B5AC-850BB3B40A17}"/>
                  </a:ext>
                </a:extLst>
              </p:cNvPr>
              <p:cNvSpPr/>
              <p:nvPr/>
            </p:nvSpPr>
            <p:spPr>
              <a:xfrm rot="4459582">
                <a:off x="9005563" y="6160064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Gestão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793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8074322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7B8A27E-A702-4D26-B5A9-12C1B9B46E7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289" y="5057851"/>
            <a:ext cx="896400" cy="89640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DF6CA313-AC06-4FAD-8887-B7FDC7B734B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159" y="5353244"/>
            <a:ext cx="820550" cy="82055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814D81B2-9B84-4F4D-B3E3-DBD0941ECB9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489" y="5405229"/>
            <a:ext cx="820550" cy="820550"/>
          </a:xfrm>
          <a:prstGeom prst="rect">
            <a:avLst/>
          </a:prstGeom>
        </p:spPr>
      </p:pic>
      <p:sp>
        <p:nvSpPr>
          <p:cNvPr id="55" name="TextBox 63">
            <a:extLst>
              <a:ext uri="{FF2B5EF4-FFF2-40B4-BE49-F238E27FC236}">
                <a16:creationId xmlns:a16="http://schemas.microsoft.com/office/drawing/2014/main" id="{78461000-CF5E-4A31-9CAC-617964B837EC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34E1ECAF-7797-48B1-B2B3-47B584D5708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195" y="2741623"/>
            <a:ext cx="1173238" cy="1173238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4513E857-9BED-402B-8BAC-1C4BB6076789}"/>
              </a:ext>
            </a:extLst>
          </p:cNvPr>
          <p:cNvGrpSpPr>
            <a:grpSpLocks noChangeAspect="1"/>
          </p:cNvGrpSpPr>
          <p:nvPr/>
        </p:nvGrpSpPr>
        <p:grpSpPr>
          <a:xfrm>
            <a:off x="561754" y="3086291"/>
            <a:ext cx="9803625" cy="9328162"/>
            <a:chOff x="904692" y="2619883"/>
            <a:chExt cx="10783988" cy="10260978"/>
          </a:xfrm>
        </p:grpSpPr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id="{A84F1C59-E45C-4948-A498-6D12A709D841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87349"/>
              <a:chOff x="6144297" y="5902688"/>
              <a:chExt cx="2125509" cy="2087349"/>
            </a:xfrm>
          </p:grpSpPr>
          <p:grpSp>
            <p:nvGrpSpPr>
              <p:cNvPr id="138" name="Agrupar 137">
                <a:extLst>
                  <a:ext uri="{FF2B5EF4-FFF2-40B4-BE49-F238E27FC236}">
                    <a16:creationId xmlns:a16="http://schemas.microsoft.com/office/drawing/2014/main" id="{FB1169E2-129E-4AA9-B8C7-9A2ABC9C8DF9}"/>
                  </a:ext>
                </a:extLst>
              </p:cNvPr>
              <p:cNvGrpSpPr/>
              <p:nvPr/>
            </p:nvGrpSpPr>
            <p:grpSpPr>
              <a:xfrm>
                <a:off x="6144297" y="5902688"/>
                <a:ext cx="2125509" cy="2034892"/>
                <a:chOff x="6144297" y="5902688"/>
                <a:chExt cx="2125509" cy="2034892"/>
              </a:xfrm>
            </p:grpSpPr>
            <p:sp>
              <p:nvSpPr>
                <p:cNvPr id="140" name="Shape 1838">
                  <a:extLst>
                    <a:ext uri="{FF2B5EF4-FFF2-40B4-BE49-F238E27FC236}">
                      <a16:creationId xmlns:a16="http://schemas.microsoft.com/office/drawing/2014/main" id="{AFB02BEC-2C9E-4968-93FC-24095B6A754E}"/>
                    </a:ext>
                  </a:extLst>
                </p:cNvPr>
                <p:cNvSpPr/>
                <p:nvPr/>
              </p:nvSpPr>
              <p:spPr>
                <a:xfrm>
                  <a:off x="6144297" y="5902688"/>
                  <a:ext cx="1899830" cy="1847685"/>
                </a:xfrm>
                <a:custGeom>
                  <a:avLst/>
                  <a:gdLst>
                    <a:gd name="connsiteX0" fmla="*/ 109311 w 120000"/>
                    <a:gd name="connsiteY0" fmla="*/ 102094 h 102260"/>
                    <a:gd name="connsiteX1" fmla="*/ 438 w 120000"/>
                    <a:gd name="connsiteY1" fmla="*/ 0 h 102260"/>
                    <a:gd name="connsiteX2" fmla="*/ 12961 w 120000"/>
                    <a:gd name="connsiteY2" fmla="*/ 15177 h 102260"/>
                    <a:gd name="connsiteX3" fmla="*/ 0 w 120000"/>
                    <a:gd name="connsiteY3" fmla="*/ 30894 h 102260"/>
                    <a:gd name="connsiteX4" fmla="*/ 74122 w 120000"/>
                    <a:gd name="connsiteY4" fmla="*/ 102094 h 102260"/>
                    <a:gd name="connsiteX5" fmla="*/ 63433 w 120000"/>
                    <a:gd name="connsiteY5" fmla="*/ 102094 h 102260"/>
                    <a:gd name="connsiteX6" fmla="*/ 93439 w 120000"/>
                    <a:gd name="connsiteY6" fmla="*/ 102260 h 102260"/>
                    <a:gd name="connsiteX7" fmla="*/ 120000 w 120000"/>
                    <a:gd name="connsiteY7" fmla="*/ 102094 h 102260"/>
                    <a:gd name="connsiteX8" fmla="*/ 109311 w 120000"/>
                    <a:gd name="connsiteY8" fmla="*/ 102094 h 10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00" h="102260" extrusionOk="0">
                      <a:moveTo>
                        <a:pt x="109311" y="102094"/>
                      </a:moveTo>
                      <a:cubicBezTo>
                        <a:pt x="109311" y="47911"/>
                        <a:pt x="61250" y="3566"/>
                        <a:pt x="438" y="0"/>
                      </a:cubicBezTo>
                      <a:lnTo>
                        <a:pt x="12961" y="15177"/>
                      </a:lnTo>
                      <a:lnTo>
                        <a:pt x="0" y="30894"/>
                      </a:lnTo>
                      <a:cubicBezTo>
                        <a:pt x="41561" y="34200"/>
                        <a:pt x="74122" y="64811"/>
                        <a:pt x="74122" y="102094"/>
                      </a:cubicBezTo>
                      <a:lnTo>
                        <a:pt x="63433" y="102094"/>
                      </a:lnTo>
                      <a:lnTo>
                        <a:pt x="93439" y="102260"/>
                      </a:lnTo>
                      <a:lnTo>
                        <a:pt x="120000" y="102094"/>
                      </a:lnTo>
                      <a:lnTo>
                        <a:pt x="109311" y="102094"/>
                      </a:lnTo>
                      <a:close/>
                    </a:path>
                  </a:pathLst>
                </a:custGeom>
                <a:solidFill>
                  <a:srgbClr val="26DE81"/>
                </a:solidFill>
                <a:ln w="12700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38100" tIns="38100" rIns="38100" bIns="381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  <a:sym typeface="Calibri"/>
                    <a:rtl val="0"/>
                  </a:endParaRPr>
                </a:p>
              </p:txBody>
            </p:sp>
            <p:sp>
              <p:nvSpPr>
                <p:cNvPr id="141" name="Seta: para a Direita 140">
                  <a:extLst>
                    <a:ext uri="{FF2B5EF4-FFF2-40B4-BE49-F238E27FC236}">
                      <a16:creationId xmlns:a16="http://schemas.microsoft.com/office/drawing/2014/main" id="{102B8A3C-85B2-4797-B7DF-8E0FCCB8FB16}"/>
                    </a:ext>
                  </a:extLst>
                </p:cNvPr>
                <p:cNvSpPr/>
                <p:nvPr/>
              </p:nvSpPr>
              <p:spPr>
                <a:xfrm>
                  <a:off x="7328400" y="7246435"/>
                  <a:ext cx="941406" cy="691145"/>
                </a:xfrm>
                <a:prstGeom prst="rightArrow">
                  <a:avLst/>
                </a:prstGeom>
                <a:solidFill>
                  <a:srgbClr val="26DE8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139" name="Retângulo 138">
                <a:extLst>
                  <a:ext uri="{FF2B5EF4-FFF2-40B4-BE49-F238E27FC236}">
                    <a16:creationId xmlns:a16="http://schemas.microsoft.com/office/drawing/2014/main" id="{E8F5392D-9B0A-4E39-9D81-47F3AB063438}"/>
                  </a:ext>
                </a:extLst>
              </p:cNvPr>
              <p:cNvSpPr/>
              <p:nvPr/>
            </p:nvSpPr>
            <p:spPr>
              <a:xfrm rot="2862410">
                <a:off x="5812337" y="6555126"/>
                <a:ext cx="1854926" cy="1014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Validação</a:t>
                </a:r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C32186D9-36AA-4032-BA8A-AF4ED4865B1B}"/>
                </a:ext>
              </a:extLst>
            </p:cNvPr>
            <p:cNvGrpSpPr/>
            <p:nvPr/>
          </p:nvGrpSpPr>
          <p:grpSpPr>
            <a:xfrm>
              <a:off x="5685221" y="7864016"/>
              <a:ext cx="2188934" cy="1899815"/>
              <a:chOff x="5685221" y="7864016"/>
              <a:chExt cx="2188934" cy="1899815"/>
            </a:xfrm>
          </p:grpSpPr>
          <p:sp>
            <p:nvSpPr>
              <p:cNvPr id="136" name="Shape 1837">
                <a:extLst>
                  <a:ext uri="{FF2B5EF4-FFF2-40B4-BE49-F238E27FC236}">
                    <a16:creationId xmlns:a16="http://schemas.microsoft.com/office/drawing/2014/main" id="{118CD9D6-9C80-4727-91E0-846026E09611}"/>
                  </a:ext>
                </a:extLst>
              </p:cNvPr>
              <p:cNvSpPr/>
              <p:nvPr/>
            </p:nvSpPr>
            <p:spPr>
              <a:xfrm>
                <a:off x="5712256" y="7864016"/>
                <a:ext cx="2161899" cy="189981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4777" y="12961"/>
                    </a:moveTo>
                    <a:lnTo>
                      <a:pt x="89016" y="0"/>
                    </a:lnTo>
                    <a:cubicBezTo>
                      <a:pt x="85711" y="41433"/>
                      <a:pt x="55188" y="73916"/>
                      <a:pt x="17961" y="74122"/>
                    </a:cubicBezTo>
                    <a:lnTo>
                      <a:pt x="17961" y="63433"/>
                    </a:lnTo>
                    <a:lnTo>
                      <a:pt x="0" y="91716"/>
                    </a:lnTo>
                    <a:lnTo>
                      <a:pt x="17961" y="120000"/>
                    </a:lnTo>
                    <a:lnTo>
                      <a:pt x="17961" y="109311"/>
                    </a:lnTo>
                    <a:cubicBezTo>
                      <a:pt x="72138" y="109100"/>
                      <a:pt x="116427" y="61122"/>
                      <a:pt x="120000" y="444"/>
                    </a:cubicBezTo>
                    <a:cubicBezTo>
                      <a:pt x="120000" y="444"/>
                      <a:pt x="104777" y="12961"/>
                      <a:pt x="104777" y="12961"/>
                    </a:cubicBezTo>
                    <a:close/>
                  </a:path>
                </a:pathLst>
              </a:custGeom>
              <a:solidFill>
                <a:srgbClr val="FC5C65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38FF55B6-071B-40A1-8B83-86AAD65E2303}"/>
                  </a:ext>
                </a:extLst>
              </p:cNvPr>
              <p:cNvSpPr/>
              <p:nvPr/>
            </p:nvSpPr>
            <p:spPr>
              <a:xfrm rot="19159799">
                <a:off x="5685221" y="7934064"/>
                <a:ext cx="1854926" cy="12486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Design</a:t>
                </a:r>
              </a:p>
            </p:txBody>
          </p:sp>
        </p:grp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1537F542-15F3-4ABB-983D-9491F9CFBD8B}"/>
                </a:ext>
              </a:extLst>
            </p:cNvPr>
            <p:cNvGrpSpPr/>
            <p:nvPr/>
          </p:nvGrpSpPr>
          <p:grpSpPr>
            <a:xfrm>
              <a:off x="4011523" y="7425117"/>
              <a:ext cx="1905781" cy="2168641"/>
              <a:chOff x="4011523" y="7425117"/>
              <a:chExt cx="1905781" cy="2168641"/>
            </a:xfrm>
          </p:grpSpPr>
          <p:sp>
            <p:nvSpPr>
              <p:cNvPr id="134" name="Shape 1836">
                <a:extLst>
                  <a:ext uri="{FF2B5EF4-FFF2-40B4-BE49-F238E27FC236}">
                    <a16:creationId xmlns:a16="http://schemas.microsoft.com/office/drawing/2014/main" id="{9459CAEC-F965-4919-870A-391FD0D71BCE}"/>
                  </a:ext>
                </a:extLst>
              </p:cNvPr>
              <p:cNvSpPr/>
              <p:nvPr/>
            </p:nvSpPr>
            <p:spPr>
              <a:xfrm>
                <a:off x="4011523" y="7425117"/>
                <a:ext cx="1905781" cy="216864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7105" y="104800"/>
                    </a:moveTo>
                    <a:lnTo>
                      <a:pt x="120000" y="89116"/>
                    </a:lnTo>
                    <a:cubicBezTo>
                      <a:pt x="78388" y="85966"/>
                      <a:pt x="45733" y="55288"/>
                      <a:pt x="45733" y="17905"/>
                    </a:cubicBezTo>
                    <a:lnTo>
                      <a:pt x="56388" y="17905"/>
                    </a:lnTo>
                    <a:lnTo>
                      <a:pt x="28194" y="0"/>
                    </a:lnTo>
                    <a:lnTo>
                      <a:pt x="0" y="17905"/>
                    </a:lnTo>
                    <a:lnTo>
                      <a:pt x="10655" y="17905"/>
                    </a:lnTo>
                    <a:cubicBezTo>
                      <a:pt x="10655" y="72200"/>
                      <a:pt x="58788" y="116611"/>
                      <a:pt x="119600" y="120000"/>
                    </a:cubicBezTo>
                    <a:cubicBezTo>
                      <a:pt x="119600" y="120000"/>
                      <a:pt x="107105" y="104800"/>
                      <a:pt x="107105" y="104800"/>
                    </a:cubicBezTo>
                    <a:close/>
                  </a:path>
                </a:pathLst>
              </a:custGeom>
              <a:solidFill>
                <a:srgbClr val="FD9644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7D5D057D-4D54-4285-A59C-4011AC9EDCA6}"/>
                  </a:ext>
                </a:extLst>
              </p:cNvPr>
              <p:cNvSpPr/>
              <p:nvPr/>
            </p:nvSpPr>
            <p:spPr>
              <a:xfrm rot="3030916">
                <a:off x="4248400" y="7973631"/>
                <a:ext cx="1854926" cy="97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Simulação</a:t>
                </a:r>
              </a:p>
            </p:txBody>
          </p:sp>
        </p:grp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E6C64C8B-BED8-4258-B45C-8ED4497CA8BC}"/>
                </a:ext>
              </a:extLst>
            </p:cNvPr>
            <p:cNvGrpSpPr/>
            <p:nvPr/>
          </p:nvGrpSpPr>
          <p:grpSpPr>
            <a:xfrm>
              <a:off x="4182968" y="5724385"/>
              <a:ext cx="2168227" cy="1899822"/>
              <a:chOff x="4182968" y="5724385"/>
              <a:chExt cx="2168227" cy="1899822"/>
            </a:xfrm>
          </p:grpSpPr>
          <p:sp>
            <p:nvSpPr>
              <p:cNvPr id="132" name="Shape 1839">
                <a:extLst>
                  <a:ext uri="{FF2B5EF4-FFF2-40B4-BE49-F238E27FC236}">
                    <a16:creationId xmlns:a16="http://schemas.microsoft.com/office/drawing/2014/main" id="{676F2EC8-3278-4946-81A3-F7A8B7806B3F}"/>
                  </a:ext>
                </a:extLst>
              </p:cNvPr>
              <p:cNvSpPr/>
              <p:nvPr/>
            </p:nvSpPr>
            <p:spPr>
              <a:xfrm>
                <a:off x="4182968" y="5724385"/>
                <a:ext cx="2168227" cy="189982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28283"/>
                    </a:moveTo>
                    <a:lnTo>
                      <a:pt x="102094" y="0"/>
                    </a:lnTo>
                    <a:lnTo>
                      <a:pt x="102094" y="10688"/>
                    </a:lnTo>
                    <a:cubicBezTo>
                      <a:pt x="47911" y="10688"/>
                      <a:pt x="3572" y="58750"/>
                      <a:pt x="0" y="119555"/>
                    </a:cubicBezTo>
                    <a:lnTo>
                      <a:pt x="15177" y="107038"/>
                    </a:lnTo>
                    <a:lnTo>
                      <a:pt x="30894" y="120000"/>
                    </a:lnTo>
                    <a:cubicBezTo>
                      <a:pt x="34200" y="78438"/>
                      <a:pt x="64811" y="45872"/>
                      <a:pt x="102094" y="45872"/>
                    </a:cubicBezTo>
                    <a:lnTo>
                      <a:pt x="102094" y="56566"/>
                    </a:lnTo>
                    <a:cubicBezTo>
                      <a:pt x="102094" y="56566"/>
                      <a:pt x="120000" y="28283"/>
                      <a:pt x="120000" y="28283"/>
                    </a:cubicBezTo>
                    <a:close/>
                  </a:path>
                </a:pathLst>
              </a:custGeom>
              <a:solidFill>
                <a:srgbClr val="FED330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33" name="Retângulo 132">
                <a:extLst>
                  <a:ext uri="{FF2B5EF4-FFF2-40B4-BE49-F238E27FC236}">
                    <a16:creationId xmlns:a16="http://schemas.microsoft.com/office/drawing/2014/main" id="{2C57AFF4-FFC3-4CD5-960F-5A4ED71F3404}"/>
                  </a:ext>
                </a:extLst>
              </p:cNvPr>
              <p:cNvSpPr/>
              <p:nvPr/>
            </p:nvSpPr>
            <p:spPr>
              <a:xfrm rot="19021088">
                <a:off x="4432231" y="6500922"/>
                <a:ext cx="1854926" cy="97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Feedback</a:t>
                </a:r>
              </a:p>
            </p:txBody>
          </p:sp>
        </p:grp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F8974226-0AFB-44B0-A381-34716A78989C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B84FF1EB-E608-4D9F-833D-04F6133A98CE}"/>
                  </a:ext>
                </a:extLst>
              </p:cNvPr>
              <p:cNvGrpSpPr/>
              <p:nvPr/>
            </p:nvGrpSpPr>
            <p:grpSpPr>
              <a:xfrm>
                <a:off x="2627301" y="4367458"/>
                <a:ext cx="7285029" cy="3582123"/>
                <a:chOff x="2627301" y="4367458"/>
                <a:chExt cx="7285029" cy="3582123"/>
              </a:xfrm>
            </p:grpSpPr>
            <p:sp>
              <p:nvSpPr>
                <p:cNvPr id="130" name="Shape 1725">
                  <a:extLst>
                    <a:ext uri="{FF2B5EF4-FFF2-40B4-BE49-F238E27FC236}">
                      <a16:creationId xmlns:a16="http://schemas.microsoft.com/office/drawing/2014/main" id="{29AC0FCE-7FE8-4EE3-825D-E7CA7EE30D9A}"/>
                    </a:ext>
                  </a:extLst>
                </p:cNvPr>
                <p:cNvSpPr/>
                <p:nvPr/>
              </p:nvSpPr>
              <p:spPr>
                <a:xfrm rot="5400000">
                  <a:off x="4476546" y="2518213"/>
                  <a:ext cx="3394915" cy="7093406"/>
                </a:xfrm>
                <a:custGeom>
                  <a:avLst/>
                  <a:gdLst>
                    <a:gd name="connsiteX0" fmla="*/ 84605 w 102127"/>
                    <a:gd name="connsiteY0" fmla="*/ 111466 h 120000"/>
                    <a:gd name="connsiteX1" fmla="*/ 95916 w 102127"/>
                    <a:gd name="connsiteY1" fmla="*/ 102666 h 120000"/>
                    <a:gd name="connsiteX2" fmla="*/ 30772 w 102127"/>
                    <a:gd name="connsiteY2" fmla="*/ 62688 h 120000"/>
                    <a:gd name="connsiteX3" fmla="*/ 102127 w 102127"/>
                    <a:gd name="connsiteY3" fmla="*/ 22561 h 120000"/>
                    <a:gd name="connsiteX4" fmla="*/ 102127 w 102127"/>
                    <a:gd name="connsiteY4" fmla="*/ 27816 h 120000"/>
                    <a:gd name="connsiteX5" fmla="*/ 101536 w 102127"/>
                    <a:gd name="connsiteY5" fmla="*/ 13911 h 120000"/>
                    <a:gd name="connsiteX6" fmla="*/ 102127 w 102127"/>
                    <a:gd name="connsiteY6" fmla="*/ 0 h 120000"/>
                    <a:gd name="connsiteX7" fmla="*/ 102127 w 102127"/>
                    <a:gd name="connsiteY7" fmla="*/ 5255 h 120000"/>
                    <a:gd name="connsiteX8" fmla="*/ 0 w 102127"/>
                    <a:gd name="connsiteY8" fmla="*/ 62688 h 120000"/>
                    <a:gd name="connsiteX9" fmla="*/ 95572 w 102127"/>
                    <a:gd name="connsiteY9" fmla="*/ 120000 h 120000"/>
                    <a:gd name="connsiteX10" fmla="*/ 84605 w 102127"/>
                    <a:gd name="connsiteY10" fmla="*/ 111466 h 1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2127" h="120000" extrusionOk="0">
                      <a:moveTo>
                        <a:pt x="84605" y="111466"/>
                      </a:moveTo>
                      <a:lnTo>
                        <a:pt x="95916" y="102666"/>
                      </a:lnTo>
                      <a:cubicBezTo>
                        <a:pt x="59416" y="100894"/>
                        <a:pt x="30772" y="83672"/>
                        <a:pt x="30772" y="62688"/>
                      </a:cubicBezTo>
                      <a:cubicBezTo>
                        <a:pt x="30772" y="40527"/>
                        <a:pt x="62716" y="22561"/>
                        <a:pt x="102127" y="22561"/>
                      </a:cubicBezTo>
                      <a:lnTo>
                        <a:pt x="102127" y="27816"/>
                      </a:lnTo>
                      <a:lnTo>
                        <a:pt x="101536" y="13911"/>
                      </a:lnTo>
                      <a:lnTo>
                        <a:pt x="102127" y="0"/>
                      </a:lnTo>
                      <a:lnTo>
                        <a:pt x="102127" y="5255"/>
                      </a:lnTo>
                      <a:cubicBezTo>
                        <a:pt x="45722" y="5255"/>
                        <a:pt x="0" y="30966"/>
                        <a:pt x="0" y="62688"/>
                      </a:cubicBezTo>
                      <a:cubicBezTo>
                        <a:pt x="0" y="93166"/>
                        <a:pt x="42222" y="118100"/>
                        <a:pt x="95572" y="120000"/>
                      </a:cubicBezTo>
                      <a:lnTo>
                        <a:pt x="84605" y="111466"/>
                      </a:lnTo>
                      <a:close/>
                    </a:path>
                  </a:pathLst>
                </a:custGeom>
                <a:solidFill>
                  <a:srgbClr val="A55EEA"/>
                </a:solidFill>
                <a:ln w="12700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38100" tIns="38100" rIns="38100" bIns="381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  <a:sym typeface="Calibri"/>
                    <a:rtl val="0"/>
                  </a:endParaRPr>
                </a:p>
              </p:txBody>
            </p:sp>
            <p:sp>
              <p:nvSpPr>
                <p:cNvPr id="131" name="Seta: para a Direita 130">
                  <a:extLst>
                    <a:ext uri="{FF2B5EF4-FFF2-40B4-BE49-F238E27FC236}">
                      <a16:creationId xmlns:a16="http://schemas.microsoft.com/office/drawing/2014/main" id="{61FF3E7A-24DC-48A2-A69E-435A349AFC7D}"/>
                    </a:ext>
                  </a:extLst>
                </p:cNvPr>
                <p:cNvSpPr/>
                <p:nvPr/>
              </p:nvSpPr>
              <p:spPr>
                <a:xfrm>
                  <a:off x="8386556" y="7258436"/>
                  <a:ext cx="1525774" cy="691145"/>
                </a:xfrm>
                <a:prstGeom prst="rightArrow">
                  <a:avLst/>
                </a:prstGeom>
                <a:solidFill>
                  <a:srgbClr val="A55EEA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129" name="Retângulo 128">
                <a:extLst>
                  <a:ext uri="{FF2B5EF4-FFF2-40B4-BE49-F238E27FC236}">
                    <a16:creationId xmlns:a16="http://schemas.microsoft.com/office/drawing/2014/main" id="{CB46F668-4C5A-4B8A-BCED-4F9941D38388}"/>
                  </a:ext>
                </a:extLst>
              </p:cNvPr>
              <p:cNvSpPr/>
              <p:nvPr/>
            </p:nvSpPr>
            <p:spPr>
              <a:xfrm>
                <a:off x="5087097" y="4963130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Teste</a:t>
                </a:r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DF76EE69-E123-4472-8E14-C2C99E7D9728}"/>
                </a:ext>
              </a:extLst>
            </p:cNvPr>
            <p:cNvGrpSpPr/>
            <p:nvPr/>
          </p:nvGrpSpPr>
          <p:grpSpPr>
            <a:xfrm>
              <a:off x="2313284" y="7188006"/>
              <a:ext cx="7092630" cy="3977439"/>
              <a:chOff x="2313284" y="7188006"/>
              <a:chExt cx="7092630" cy="3977439"/>
            </a:xfrm>
          </p:grpSpPr>
          <p:sp>
            <p:nvSpPr>
              <p:cNvPr id="126" name="Shape 1724">
                <a:extLst>
                  <a:ext uri="{FF2B5EF4-FFF2-40B4-BE49-F238E27FC236}">
                    <a16:creationId xmlns:a16="http://schemas.microsoft.com/office/drawing/2014/main" id="{2DF4BED1-57DB-4005-BDD0-4169ACF8301F}"/>
                  </a:ext>
                </a:extLst>
              </p:cNvPr>
              <p:cNvSpPr/>
              <p:nvPr/>
            </p:nvSpPr>
            <p:spPr>
              <a:xfrm rot="5400000">
                <a:off x="3870879" y="5630411"/>
                <a:ext cx="3977439" cy="709263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4516" y="0"/>
                    </a:moveTo>
                    <a:lnTo>
                      <a:pt x="35494" y="8522"/>
                    </a:lnTo>
                    <a:lnTo>
                      <a:pt x="24133" y="17338"/>
                    </a:lnTo>
                    <a:cubicBezTo>
                      <a:pt x="60583" y="19200"/>
                      <a:pt x="89138" y="36377"/>
                      <a:pt x="89138" y="57305"/>
                    </a:cubicBezTo>
                    <a:cubicBezTo>
                      <a:pt x="89138" y="79405"/>
                      <a:pt x="57288" y="97327"/>
                      <a:pt x="17922" y="97438"/>
                    </a:cubicBezTo>
                    <a:lnTo>
                      <a:pt x="17922" y="92177"/>
                    </a:lnTo>
                    <a:lnTo>
                      <a:pt x="0" y="106088"/>
                    </a:lnTo>
                    <a:lnTo>
                      <a:pt x="17922" y="120000"/>
                    </a:lnTo>
                    <a:lnTo>
                      <a:pt x="17922" y="114744"/>
                    </a:lnTo>
                    <a:cubicBezTo>
                      <a:pt x="74333" y="114633"/>
                      <a:pt x="120000" y="88961"/>
                      <a:pt x="120000" y="57305"/>
                    </a:cubicBezTo>
                    <a:cubicBezTo>
                      <a:pt x="120000" y="26888"/>
                      <a:pt x="77850" y="2005"/>
                      <a:pt x="24516" y="0"/>
                    </a:cubicBezTo>
                    <a:close/>
                  </a:path>
                </a:pathLst>
              </a:custGeom>
              <a:solidFill>
                <a:srgbClr val="4B7BEC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27" name="Retângulo 126">
                <a:extLst>
                  <a:ext uri="{FF2B5EF4-FFF2-40B4-BE49-F238E27FC236}">
                    <a16:creationId xmlns:a16="http://schemas.microsoft.com/office/drawing/2014/main" id="{A7B24879-F849-4D1D-AA39-0169E000B957}"/>
                  </a:ext>
                </a:extLst>
              </p:cNvPr>
              <p:cNvSpPr/>
              <p:nvPr/>
            </p:nvSpPr>
            <p:spPr>
              <a:xfrm>
                <a:off x="5025338" y="10368170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Construção</a:t>
                </a:r>
              </a:p>
            </p:txBody>
          </p:sp>
        </p:grpSp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53E7E7D0-B5A2-470C-AF7C-121A70A9D203}"/>
                </a:ext>
              </a:extLst>
            </p:cNvPr>
            <p:cNvGrpSpPr/>
            <p:nvPr/>
          </p:nvGrpSpPr>
          <p:grpSpPr>
            <a:xfrm>
              <a:off x="8759908" y="7897342"/>
              <a:ext cx="2225720" cy="3394463"/>
              <a:chOff x="8759908" y="7897342"/>
              <a:chExt cx="2225720" cy="3394463"/>
            </a:xfrm>
          </p:grpSpPr>
          <p:sp>
            <p:nvSpPr>
              <p:cNvPr id="124" name="Shape 1845">
                <a:extLst>
                  <a:ext uri="{FF2B5EF4-FFF2-40B4-BE49-F238E27FC236}">
                    <a16:creationId xmlns:a16="http://schemas.microsoft.com/office/drawing/2014/main" id="{518153CF-1F5B-4021-8F45-AABA70731FFF}"/>
                  </a:ext>
                </a:extLst>
              </p:cNvPr>
              <p:cNvSpPr/>
              <p:nvPr/>
            </p:nvSpPr>
            <p:spPr>
              <a:xfrm rot="5400000">
                <a:off x="8175536" y="8481714"/>
                <a:ext cx="3394463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EB3B5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59905165-7289-4BAE-95EC-7B21962FD671}"/>
                  </a:ext>
                </a:extLst>
              </p:cNvPr>
              <p:cNvSpPr/>
              <p:nvPr/>
            </p:nvSpPr>
            <p:spPr>
              <a:xfrm rot="17653457">
                <a:off x="9005562" y="9503462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Proteção</a:t>
                </a:r>
              </a:p>
            </p:txBody>
          </p:sp>
        </p:grpSp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603D8FFB-CA38-4119-AC80-AC3574F899E9}"/>
                </a:ext>
              </a:extLst>
            </p:cNvPr>
            <p:cNvGrpSpPr/>
            <p:nvPr/>
          </p:nvGrpSpPr>
          <p:grpSpPr>
            <a:xfrm>
              <a:off x="2493748" y="10475096"/>
              <a:ext cx="6648200" cy="2405765"/>
              <a:chOff x="2493748" y="10475096"/>
              <a:chExt cx="6648200" cy="2405765"/>
            </a:xfrm>
          </p:grpSpPr>
          <p:sp>
            <p:nvSpPr>
              <p:cNvPr id="121" name="Shape 1848">
                <a:extLst>
                  <a:ext uri="{FF2B5EF4-FFF2-40B4-BE49-F238E27FC236}">
                    <a16:creationId xmlns:a16="http://schemas.microsoft.com/office/drawing/2014/main" id="{A6604914-75A0-4117-A8B1-9B9329F00AFB}"/>
                  </a:ext>
                </a:extLst>
              </p:cNvPr>
              <p:cNvSpPr/>
              <p:nvPr/>
            </p:nvSpPr>
            <p:spPr>
              <a:xfrm rot="8100000">
                <a:off x="5747484" y="10655141"/>
                <a:ext cx="3394464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8854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22" name="Shape 1851">
                <a:extLst>
                  <a:ext uri="{FF2B5EF4-FFF2-40B4-BE49-F238E27FC236}">
                    <a16:creationId xmlns:a16="http://schemas.microsoft.com/office/drawing/2014/main" id="{676D8386-652B-427B-BB00-A56E09327F4A}"/>
                  </a:ext>
                </a:extLst>
              </p:cNvPr>
              <p:cNvSpPr/>
              <p:nvPr/>
            </p:nvSpPr>
            <p:spPr>
              <a:xfrm rot="10800000">
                <a:off x="2493748" y="10475096"/>
                <a:ext cx="3394464" cy="2225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8854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23" name="Retângulo 122">
                <a:extLst>
                  <a:ext uri="{FF2B5EF4-FFF2-40B4-BE49-F238E27FC236}">
                    <a16:creationId xmlns:a16="http://schemas.microsoft.com/office/drawing/2014/main" id="{74F4D3BF-6768-47B3-863D-87784E38B741}"/>
                  </a:ext>
                </a:extLst>
              </p:cNvPr>
              <p:cNvSpPr/>
              <p:nvPr/>
            </p:nvSpPr>
            <p:spPr>
              <a:xfrm rot="1834035">
                <a:off x="2866698" y="11412198"/>
                <a:ext cx="2161736" cy="3508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Implantação</a:t>
                </a:r>
              </a:p>
            </p:txBody>
          </p:sp>
        </p:grp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D4890843-66CB-4C9E-A910-DD2EEF27A374}"/>
                </a:ext>
              </a:extLst>
            </p:cNvPr>
            <p:cNvGrpSpPr/>
            <p:nvPr/>
          </p:nvGrpSpPr>
          <p:grpSpPr>
            <a:xfrm>
              <a:off x="904692" y="4208939"/>
              <a:ext cx="2405768" cy="6648200"/>
              <a:chOff x="904692" y="4208939"/>
              <a:chExt cx="2405768" cy="6648200"/>
            </a:xfrm>
          </p:grpSpPr>
          <p:sp>
            <p:nvSpPr>
              <p:cNvPr id="118" name="Shape 1854">
                <a:extLst>
                  <a:ext uri="{FF2B5EF4-FFF2-40B4-BE49-F238E27FC236}">
                    <a16:creationId xmlns:a16="http://schemas.microsoft.com/office/drawing/2014/main" id="{10F1B0F5-DAC9-409B-92A7-162FBE2BE430}"/>
                  </a:ext>
                </a:extLst>
              </p:cNvPr>
              <p:cNvSpPr/>
              <p:nvPr/>
            </p:nvSpPr>
            <p:spPr>
              <a:xfrm rot="13500000">
                <a:off x="320320" y="8047047"/>
                <a:ext cx="3394464" cy="2225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19" name="Shape 1857">
                <a:extLst>
                  <a:ext uri="{FF2B5EF4-FFF2-40B4-BE49-F238E27FC236}">
                    <a16:creationId xmlns:a16="http://schemas.microsoft.com/office/drawing/2014/main" id="{5D20F114-6B5C-4E8D-B382-404337E9D541}"/>
                  </a:ext>
                </a:extLst>
              </p:cNvPr>
              <p:cNvSpPr/>
              <p:nvPr/>
            </p:nvSpPr>
            <p:spPr>
              <a:xfrm rot="16200000">
                <a:off x="500368" y="4793311"/>
                <a:ext cx="3394463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A0A489BC-33B2-48AB-8944-09A4F5B5C162}"/>
                  </a:ext>
                </a:extLst>
              </p:cNvPr>
              <p:cNvSpPr/>
              <p:nvPr/>
            </p:nvSpPr>
            <p:spPr>
              <a:xfrm rot="17653457">
                <a:off x="1271212" y="5767268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Monitoração</a:t>
                </a:r>
              </a:p>
            </p:txBody>
          </p:sp>
        </p:grp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C81E2F9E-4C8D-4FB9-8B79-21B9F06B06EB}"/>
                </a:ext>
              </a:extLst>
            </p:cNvPr>
            <p:cNvGrpSpPr/>
            <p:nvPr/>
          </p:nvGrpSpPr>
          <p:grpSpPr>
            <a:xfrm>
              <a:off x="2928419" y="2619883"/>
              <a:ext cx="6648197" cy="2405767"/>
              <a:chOff x="2928419" y="2619883"/>
              <a:chExt cx="6648197" cy="2405767"/>
            </a:xfrm>
          </p:grpSpPr>
          <p:sp>
            <p:nvSpPr>
              <p:cNvPr id="115" name="Shape 1839">
                <a:extLst>
                  <a:ext uri="{FF2B5EF4-FFF2-40B4-BE49-F238E27FC236}">
                    <a16:creationId xmlns:a16="http://schemas.microsoft.com/office/drawing/2014/main" id="{7474B83E-FA7F-469F-B3FD-AF357F1247E9}"/>
                  </a:ext>
                </a:extLst>
              </p:cNvPr>
              <p:cNvSpPr/>
              <p:nvPr/>
            </p:nvSpPr>
            <p:spPr>
              <a:xfrm>
                <a:off x="6182154" y="2799930"/>
                <a:ext cx="3394462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16" name="Shape 1860">
                <a:extLst>
                  <a:ext uri="{FF2B5EF4-FFF2-40B4-BE49-F238E27FC236}">
                    <a16:creationId xmlns:a16="http://schemas.microsoft.com/office/drawing/2014/main" id="{51C30009-7AA0-4735-91A4-4938C89B7C53}"/>
                  </a:ext>
                </a:extLst>
              </p:cNvPr>
              <p:cNvSpPr/>
              <p:nvPr/>
            </p:nvSpPr>
            <p:spPr>
              <a:xfrm rot="18900000">
                <a:off x="2928419" y="2619883"/>
                <a:ext cx="3394463" cy="2225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17" name="Retângulo 116">
                <a:extLst>
                  <a:ext uri="{FF2B5EF4-FFF2-40B4-BE49-F238E27FC236}">
                    <a16:creationId xmlns:a16="http://schemas.microsoft.com/office/drawing/2014/main" id="{4D2C8FEC-C7F3-4D45-BBF4-88D0E066E9E9}"/>
                  </a:ext>
                </a:extLst>
              </p:cNvPr>
              <p:cNvSpPr/>
              <p:nvPr/>
            </p:nvSpPr>
            <p:spPr>
              <a:xfrm rot="1893137">
                <a:off x="6717065" y="3890590"/>
                <a:ext cx="2640873" cy="2666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Troubleshooting</a:t>
                </a:r>
              </a:p>
            </p:txBody>
          </p:sp>
        </p:grpSp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151F2C93-3AA0-46D8-A7BD-3AFD58712E6C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grpSp>
            <p:nvGrpSpPr>
              <p:cNvPr id="71" name="Agrupar 70">
                <a:extLst>
                  <a:ext uri="{FF2B5EF4-FFF2-40B4-BE49-F238E27FC236}">
                    <a16:creationId xmlns:a16="http://schemas.microsoft.com/office/drawing/2014/main" id="{2B821D8D-1A4C-4D72-B658-1ED51732DFCA}"/>
                  </a:ext>
                </a:extLst>
              </p:cNvPr>
              <p:cNvGrpSpPr/>
              <p:nvPr/>
            </p:nvGrpSpPr>
            <p:grpSpPr>
              <a:xfrm>
                <a:off x="8939954" y="4643605"/>
                <a:ext cx="2748726" cy="3394464"/>
                <a:chOff x="8939954" y="4643605"/>
                <a:chExt cx="2748726" cy="3394464"/>
              </a:xfrm>
            </p:grpSpPr>
            <p:sp>
              <p:nvSpPr>
                <p:cNvPr id="113" name="Shape 1842">
                  <a:extLst>
                    <a:ext uri="{FF2B5EF4-FFF2-40B4-BE49-F238E27FC236}">
                      <a16:creationId xmlns:a16="http://schemas.microsoft.com/office/drawing/2014/main" id="{3F92E846-9298-413C-92DB-0F8BE4F4FE03}"/>
                    </a:ext>
                  </a:extLst>
                </p:cNvPr>
                <p:cNvSpPr/>
                <p:nvPr/>
              </p:nvSpPr>
              <p:spPr>
                <a:xfrm rot="2700000">
                  <a:off x="8355582" y="5227977"/>
                  <a:ext cx="3394464" cy="2225720"/>
                </a:xfrm>
                <a:custGeom>
                  <a:avLst/>
                  <a:gdLst>
                    <a:gd name="connsiteX0" fmla="*/ 0 w 21600"/>
                    <a:gd name="connsiteY0" fmla="*/ 0 h 21600"/>
                    <a:gd name="connsiteX1" fmla="*/ 2828 w 21600"/>
                    <a:gd name="connsiteY1" fmla="*/ 5133 h 21600"/>
                    <a:gd name="connsiteX2" fmla="*/ 224 w 21600"/>
                    <a:gd name="connsiteY2" fmla="*/ 9865 h 21600"/>
                    <a:gd name="connsiteX3" fmla="*/ 16207 w 21600"/>
                    <a:gd name="connsiteY3" fmla="*/ 20165 h 21600"/>
                    <a:gd name="connsiteX4" fmla="*/ 15266 w 21600"/>
                    <a:gd name="connsiteY4" fmla="*/ 21600 h 21600"/>
                    <a:gd name="connsiteX5" fmla="*/ 18437 w 21600"/>
                    <a:gd name="connsiteY5" fmla="*/ 16775 h 21600"/>
                    <a:gd name="connsiteX6" fmla="*/ 21600 w 21600"/>
                    <a:gd name="connsiteY6" fmla="*/ 11940 h 21600"/>
                    <a:gd name="connsiteX7" fmla="*/ 20771 w 21600"/>
                    <a:gd name="connsiteY7" fmla="*/ 13204 h 21600"/>
                    <a:gd name="connsiteX8" fmla="*/ 0 w 21600"/>
                    <a:gd name="connsiteY8" fmla="*/ 0 h 2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828" y="5133"/>
                      </a:lnTo>
                      <a:lnTo>
                        <a:pt x="224" y="9865"/>
                      </a:lnTo>
                      <a:cubicBezTo>
                        <a:pt x="6001" y="10270"/>
                        <a:pt x="11690" y="13703"/>
                        <a:pt x="16207" y="20165"/>
                      </a:cubicBezTo>
                      <a:lnTo>
                        <a:pt x="15266" y="21600"/>
                      </a:lnTo>
                      <a:lnTo>
                        <a:pt x="18437" y="16775"/>
                      </a:lnTo>
                      <a:lnTo>
                        <a:pt x="21600" y="11940"/>
                      </a:lnTo>
                      <a:lnTo>
                        <a:pt x="20771" y="13204"/>
                      </a:lnTo>
                      <a:cubicBezTo>
                        <a:pt x="14932" y="4740"/>
                        <a:pt x="7507" y="338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algn="ctr"/>
                  <a:endParaRPr sz="2800" b="1">
                    <a:latin typeface="+mj-l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14" name="Seta: para a Direita 113">
                  <a:extLst>
                    <a:ext uri="{FF2B5EF4-FFF2-40B4-BE49-F238E27FC236}">
                      <a16:creationId xmlns:a16="http://schemas.microsoft.com/office/drawing/2014/main" id="{683BCD8B-6896-40EF-BE33-ECF3DCAF849A}"/>
                    </a:ext>
                  </a:extLst>
                </p:cNvPr>
                <p:cNvSpPr/>
                <p:nvPr/>
              </p:nvSpPr>
              <p:spPr>
                <a:xfrm>
                  <a:off x="9971772" y="7032639"/>
                  <a:ext cx="1716908" cy="784956"/>
                </a:xfrm>
                <a:prstGeom prst="rightArrow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B538478F-6995-481B-B873-59C259377ACD}"/>
                  </a:ext>
                </a:extLst>
              </p:cNvPr>
              <p:cNvSpPr/>
              <p:nvPr/>
            </p:nvSpPr>
            <p:spPr>
              <a:xfrm rot="4459582">
                <a:off x="9005563" y="6160064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Gestão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611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8074322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7B8A27E-A702-4D26-B5A9-12C1B9B46E7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289" y="5057851"/>
            <a:ext cx="896400" cy="89640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9494051" y="10226117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DF6CA313-AC06-4FAD-8887-B7FDC7B734B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159" y="5353244"/>
            <a:ext cx="820550" cy="82055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814D81B2-9B84-4F4D-B3E3-DBD0941ECB9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489" y="5405229"/>
            <a:ext cx="820550" cy="820550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938A3EE-F2BA-4FD2-8034-901C8AD189BE}"/>
              </a:ext>
            </a:extLst>
          </p:cNvPr>
          <p:cNvGrpSpPr/>
          <p:nvPr/>
        </p:nvGrpSpPr>
        <p:grpSpPr>
          <a:xfrm>
            <a:off x="9453715" y="2649212"/>
            <a:ext cx="4021518" cy="2831130"/>
            <a:chOff x="10952201" y="10902814"/>
            <a:chExt cx="4021518" cy="283113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4ED1D14-108E-4E19-88E4-210DE7287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9052" y="10902814"/>
              <a:ext cx="1607816" cy="1607816"/>
            </a:xfrm>
            <a:prstGeom prst="rect">
              <a:avLst/>
            </a:prstGeom>
          </p:spPr>
        </p:pic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BE970D64-00BB-4E91-94B0-C56E2DD9D175}"/>
                </a:ext>
              </a:extLst>
            </p:cNvPr>
            <p:cNvSpPr/>
            <p:nvPr/>
          </p:nvSpPr>
          <p:spPr>
            <a:xfrm>
              <a:off x="10952201" y="1268880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Operation Analyst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E8B8F3B-76DF-4105-8AD0-44D6CADD949E}"/>
              </a:ext>
            </a:extLst>
          </p:cNvPr>
          <p:cNvGrpSpPr/>
          <p:nvPr/>
        </p:nvGrpSpPr>
        <p:grpSpPr>
          <a:xfrm>
            <a:off x="9529207" y="6191318"/>
            <a:ext cx="4021518" cy="3119445"/>
            <a:chOff x="7792930" y="10586379"/>
            <a:chExt cx="4021518" cy="311944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080CAC18-EFFA-439E-8247-B270832A3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211" y="10586379"/>
              <a:ext cx="1952956" cy="1952956"/>
            </a:xfrm>
            <a:prstGeom prst="rect">
              <a:avLst/>
            </a:prstGeom>
          </p:spPr>
        </p:pic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9B8922D8-5D32-4F09-A07C-C19FFC87EC15}"/>
                </a:ext>
              </a:extLst>
            </p:cNvPr>
            <p:cNvSpPr/>
            <p:nvPr/>
          </p:nvSpPr>
          <p:spPr>
            <a:xfrm>
              <a:off x="7792930" y="1266068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Business Analyst</a:t>
              </a:r>
            </a:p>
          </p:txBody>
        </p:sp>
      </p:grpSp>
      <p:pic>
        <p:nvPicPr>
          <p:cNvPr id="23554" name="Picture 2" descr="Resultado de imagem para dashboard">
            <a:extLst>
              <a:ext uri="{FF2B5EF4-FFF2-40B4-BE49-F238E27FC236}">
                <a16:creationId xmlns:a16="http://schemas.microsoft.com/office/drawing/2014/main" id="{90E4CC09-CBBB-42DA-9DCB-A488DBA17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4566" y="2597837"/>
            <a:ext cx="3293447" cy="19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Resultado de imagem para api monitoring">
            <a:extLst>
              <a:ext uri="{FF2B5EF4-FFF2-40B4-BE49-F238E27FC236}">
                <a16:creationId xmlns:a16="http://schemas.microsoft.com/office/drawing/2014/main" id="{24AE4FD9-2DFA-4B86-9A20-0E04A831E8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900" y="6116948"/>
            <a:ext cx="3296778" cy="210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Resultado de imagem para api monitoring">
            <a:extLst>
              <a:ext uri="{FF2B5EF4-FFF2-40B4-BE49-F238E27FC236}">
                <a16:creationId xmlns:a16="http://schemas.microsoft.com/office/drawing/2014/main" id="{0970E4D5-189E-4A49-B35B-51389A9D3F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582" y="9753160"/>
            <a:ext cx="4117414" cy="280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63">
            <a:extLst>
              <a:ext uri="{FF2B5EF4-FFF2-40B4-BE49-F238E27FC236}">
                <a16:creationId xmlns:a16="http://schemas.microsoft.com/office/drawing/2014/main" id="{243F28E3-3B3B-4AEF-A213-E30D4015EA7F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BB698459-9352-4F35-AC58-83D516C33FFC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195" y="2741623"/>
            <a:ext cx="1173238" cy="1173238"/>
          </a:xfrm>
          <a:prstGeom prst="rect">
            <a:avLst/>
          </a:prstGeom>
        </p:spPr>
      </p:pic>
      <p:grpSp>
        <p:nvGrpSpPr>
          <p:cNvPr id="65" name="Agrupar 64">
            <a:extLst>
              <a:ext uri="{FF2B5EF4-FFF2-40B4-BE49-F238E27FC236}">
                <a16:creationId xmlns:a16="http://schemas.microsoft.com/office/drawing/2014/main" id="{78E9A013-EC48-47F9-AFB5-B9511B88ED46}"/>
              </a:ext>
            </a:extLst>
          </p:cNvPr>
          <p:cNvGrpSpPr>
            <a:grpSpLocks noChangeAspect="1"/>
          </p:cNvGrpSpPr>
          <p:nvPr/>
        </p:nvGrpSpPr>
        <p:grpSpPr>
          <a:xfrm>
            <a:off x="561754" y="3086291"/>
            <a:ext cx="9803625" cy="9328162"/>
            <a:chOff x="904692" y="2619883"/>
            <a:chExt cx="10783988" cy="10260978"/>
          </a:xfrm>
        </p:grpSpPr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C76D8EDB-5E44-4A63-8349-88377ED2F502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87349"/>
              <a:chOff x="6144297" y="5902688"/>
              <a:chExt cx="2125509" cy="2087349"/>
            </a:xfrm>
          </p:grpSpPr>
          <p:grpSp>
            <p:nvGrpSpPr>
              <p:cNvPr id="149" name="Agrupar 148">
                <a:extLst>
                  <a:ext uri="{FF2B5EF4-FFF2-40B4-BE49-F238E27FC236}">
                    <a16:creationId xmlns:a16="http://schemas.microsoft.com/office/drawing/2014/main" id="{FB78E219-C182-454E-8606-CDFA124FF700}"/>
                  </a:ext>
                </a:extLst>
              </p:cNvPr>
              <p:cNvGrpSpPr/>
              <p:nvPr/>
            </p:nvGrpSpPr>
            <p:grpSpPr>
              <a:xfrm>
                <a:off x="6144297" y="5902688"/>
                <a:ext cx="2125509" cy="2034892"/>
                <a:chOff x="6144297" y="5902688"/>
                <a:chExt cx="2125509" cy="2034892"/>
              </a:xfrm>
            </p:grpSpPr>
            <p:sp>
              <p:nvSpPr>
                <p:cNvPr id="151" name="Shape 1838">
                  <a:extLst>
                    <a:ext uri="{FF2B5EF4-FFF2-40B4-BE49-F238E27FC236}">
                      <a16:creationId xmlns:a16="http://schemas.microsoft.com/office/drawing/2014/main" id="{6A4C28FE-4E03-44BE-B4D2-166B7BA2E114}"/>
                    </a:ext>
                  </a:extLst>
                </p:cNvPr>
                <p:cNvSpPr/>
                <p:nvPr/>
              </p:nvSpPr>
              <p:spPr>
                <a:xfrm>
                  <a:off x="6144297" y="5902688"/>
                  <a:ext cx="1899830" cy="1847685"/>
                </a:xfrm>
                <a:custGeom>
                  <a:avLst/>
                  <a:gdLst>
                    <a:gd name="connsiteX0" fmla="*/ 109311 w 120000"/>
                    <a:gd name="connsiteY0" fmla="*/ 102094 h 102260"/>
                    <a:gd name="connsiteX1" fmla="*/ 438 w 120000"/>
                    <a:gd name="connsiteY1" fmla="*/ 0 h 102260"/>
                    <a:gd name="connsiteX2" fmla="*/ 12961 w 120000"/>
                    <a:gd name="connsiteY2" fmla="*/ 15177 h 102260"/>
                    <a:gd name="connsiteX3" fmla="*/ 0 w 120000"/>
                    <a:gd name="connsiteY3" fmla="*/ 30894 h 102260"/>
                    <a:gd name="connsiteX4" fmla="*/ 74122 w 120000"/>
                    <a:gd name="connsiteY4" fmla="*/ 102094 h 102260"/>
                    <a:gd name="connsiteX5" fmla="*/ 63433 w 120000"/>
                    <a:gd name="connsiteY5" fmla="*/ 102094 h 102260"/>
                    <a:gd name="connsiteX6" fmla="*/ 93439 w 120000"/>
                    <a:gd name="connsiteY6" fmla="*/ 102260 h 102260"/>
                    <a:gd name="connsiteX7" fmla="*/ 120000 w 120000"/>
                    <a:gd name="connsiteY7" fmla="*/ 102094 h 102260"/>
                    <a:gd name="connsiteX8" fmla="*/ 109311 w 120000"/>
                    <a:gd name="connsiteY8" fmla="*/ 102094 h 10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00" h="102260" extrusionOk="0">
                      <a:moveTo>
                        <a:pt x="109311" y="102094"/>
                      </a:moveTo>
                      <a:cubicBezTo>
                        <a:pt x="109311" y="47911"/>
                        <a:pt x="61250" y="3566"/>
                        <a:pt x="438" y="0"/>
                      </a:cubicBezTo>
                      <a:lnTo>
                        <a:pt x="12961" y="15177"/>
                      </a:lnTo>
                      <a:lnTo>
                        <a:pt x="0" y="30894"/>
                      </a:lnTo>
                      <a:cubicBezTo>
                        <a:pt x="41561" y="34200"/>
                        <a:pt x="74122" y="64811"/>
                        <a:pt x="74122" y="102094"/>
                      </a:cubicBezTo>
                      <a:lnTo>
                        <a:pt x="63433" y="102094"/>
                      </a:lnTo>
                      <a:lnTo>
                        <a:pt x="93439" y="102260"/>
                      </a:lnTo>
                      <a:lnTo>
                        <a:pt x="120000" y="102094"/>
                      </a:lnTo>
                      <a:lnTo>
                        <a:pt x="109311" y="102094"/>
                      </a:lnTo>
                      <a:close/>
                    </a:path>
                  </a:pathLst>
                </a:custGeom>
                <a:solidFill>
                  <a:srgbClr val="26DE81"/>
                </a:solidFill>
                <a:ln w="12700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38100" tIns="38100" rIns="38100" bIns="381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  <a:sym typeface="Calibri"/>
                    <a:rtl val="0"/>
                  </a:endParaRPr>
                </a:p>
              </p:txBody>
            </p:sp>
            <p:sp>
              <p:nvSpPr>
                <p:cNvPr id="152" name="Seta: para a Direita 151">
                  <a:extLst>
                    <a:ext uri="{FF2B5EF4-FFF2-40B4-BE49-F238E27FC236}">
                      <a16:creationId xmlns:a16="http://schemas.microsoft.com/office/drawing/2014/main" id="{606D63FF-338F-4C70-8742-0E54E0F99C50}"/>
                    </a:ext>
                  </a:extLst>
                </p:cNvPr>
                <p:cNvSpPr/>
                <p:nvPr/>
              </p:nvSpPr>
              <p:spPr>
                <a:xfrm>
                  <a:off x="7328400" y="7246435"/>
                  <a:ext cx="941406" cy="691145"/>
                </a:xfrm>
                <a:prstGeom prst="rightArrow">
                  <a:avLst/>
                </a:prstGeom>
                <a:solidFill>
                  <a:srgbClr val="26DE8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150" name="Retângulo 149">
                <a:extLst>
                  <a:ext uri="{FF2B5EF4-FFF2-40B4-BE49-F238E27FC236}">
                    <a16:creationId xmlns:a16="http://schemas.microsoft.com/office/drawing/2014/main" id="{B4AC172D-ED4C-4095-BFB3-2672D420105E}"/>
                  </a:ext>
                </a:extLst>
              </p:cNvPr>
              <p:cNvSpPr/>
              <p:nvPr/>
            </p:nvSpPr>
            <p:spPr>
              <a:xfrm rot="2862410">
                <a:off x="5812337" y="6555126"/>
                <a:ext cx="1854926" cy="1014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Validação</a:t>
                </a:r>
              </a:p>
            </p:txBody>
          </p:sp>
        </p:grp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2CF49DFF-728B-4EEA-A7FE-7DB375B6A811}"/>
                </a:ext>
              </a:extLst>
            </p:cNvPr>
            <p:cNvGrpSpPr/>
            <p:nvPr/>
          </p:nvGrpSpPr>
          <p:grpSpPr>
            <a:xfrm>
              <a:off x="5685221" y="7864016"/>
              <a:ext cx="2188934" cy="1899815"/>
              <a:chOff x="5685221" y="7864016"/>
              <a:chExt cx="2188934" cy="1899815"/>
            </a:xfrm>
          </p:grpSpPr>
          <p:sp>
            <p:nvSpPr>
              <p:cNvPr id="147" name="Shape 1837">
                <a:extLst>
                  <a:ext uri="{FF2B5EF4-FFF2-40B4-BE49-F238E27FC236}">
                    <a16:creationId xmlns:a16="http://schemas.microsoft.com/office/drawing/2014/main" id="{EB272546-F2A5-4112-9D23-03337FF5FB58}"/>
                  </a:ext>
                </a:extLst>
              </p:cNvPr>
              <p:cNvSpPr/>
              <p:nvPr/>
            </p:nvSpPr>
            <p:spPr>
              <a:xfrm>
                <a:off x="5712256" y="7864016"/>
                <a:ext cx="2161899" cy="189981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4777" y="12961"/>
                    </a:moveTo>
                    <a:lnTo>
                      <a:pt x="89016" y="0"/>
                    </a:lnTo>
                    <a:cubicBezTo>
                      <a:pt x="85711" y="41433"/>
                      <a:pt x="55188" y="73916"/>
                      <a:pt x="17961" y="74122"/>
                    </a:cubicBezTo>
                    <a:lnTo>
                      <a:pt x="17961" y="63433"/>
                    </a:lnTo>
                    <a:lnTo>
                      <a:pt x="0" y="91716"/>
                    </a:lnTo>
                    <a:lnTo>
                      <a:pt x="17961" y="120000"/>
                    </a:lnTo>
                    <a:lnTo>
                      <a:pt x="17961" y="109311"/>
                    </a:lnTo>
                    <a:cubicBezTo>
                      <a:pt x="72138" y="109100"/>
                      <a:pt x="116427" y="61122"/>
                      <a:pt x="120000" y="444"/>
                    </a:cubicBezTo>
                    <a:cubicBezTo>
                      <a:pt x="120000" y="444"/>
                      <a:pt x="104777" y="12961"/>
                      <a:pt x="104777" y="12961"/>
                    </a:cubicBezTo>
                    <a:close/>
                  </a:path>
                </a:pathLst>
              </a:custGeom>
              <a:solidFill>
                <a:srgbClr val="FC5C65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48" name="Retângulo 147">
                <a:extLst>
                  <a:ext uri="{FF2B5EF4-FFF2-40B4-BE49-F238E27FC236}">
                    <a16:creationId xmlns:a16="http://schemas.microsoft.com/office/drawing/2014/main" id="{9E7EECDE-A5C7-4F5A-B0CD-5F84543E8261}"/>
                  </a:ext>
                </a:extLst>
              </p:cNvPr>
              <p:cNvSpPr/>
              <p:nvPr/>
            </p:nvSpPr>
            <p:spPr>
              <a:xfrm rot="19159799">
                <a:off x="5685221" y="7934064"/>
                <a:ext cx="1854926" cy="12486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Design</a:t>
                </a:r>
              </a:p>
            </p:txBody>
          </p:sp>
        </p:grpSp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FEE3CCDC-6CF7-472A-B55D-BF23933CD783}"/>
                </a:ext>
              </a:extLst>
            </p:cNvPr>
            <p:cNvGrpSpPr/>
            <p:nvPr/>
          </p:nvGrpSpPr>
          <p:grpSpPr>
            <a:xfrm>
              <a:off x="4011523" y="7425117"/>
              <a:ext cx="1905781" cy="2168641"/>
              <a:chOff x="4011523" y="7425117"/>
              <a:chExt cx="1905781" cy="2168641"/>
            </a:xfrm>
          </p:grpSpPr>
          <p:sp>
            <p:nvSpPr>
              <p:cNvPr id="145" name="Shape 1836">
                <a:extLst>
                  <a:ext uri="{FF2B5EF4-FFF2-40B4-BE49-F238E27FC236}">
                    <a16:creationId xmlns:a16="http://schemas.microsoft.com/office/drawing/2014/main" id="{55A63445-33BF-4EDD-B2FD-488620EE1B36}"/>
                  </a:ext>
                </a:extLst>
              </p:cNvPr>
              <p:cNvSpPr/>
              <p:nvPr/>
            </p:nvSpPr>
            <p:spPr>
              <a:xfrm>
                <a:off x="4011523" y="7425117"/>
                <a:ext cx="1905781" cy="216864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7105" y="104800"/>
                    </a:moveTo>
                    <a:lnTo>
                      <a:pt x="120000" y="89116"/>
                    </a:lnTo>
                    <a:cubicBezTo>
                      <a:pt x="78388" y="85966"/>
                      <a:pt x="45733" y="55288"/>
                      <a:pt x="45733" y="17905"/>
                    </a:cubicBezTo>
                    <a:lnTo>
                      <a:pt x="56388" y="17905"/>
                    </a:lnTo>
                    <a:lnTo>
                      <a:pt x="28194" y="0"/>
                    </a:lnTo>
                    <a:lnTo>
                      <a:pt x="0" y="17905"/>
                    </a:lnTo>
                    <a:lnTo>
                      <a:pt x="10655" y="17905"/>
                    </a:lnTo>
                    <a:cubicBezTo>
                      <a:pt x="10655" y="72200"/>
                      <a:pt x="58788" y="116611"/>
                      <a:pt x="119600" y="120000"/>
                    </a:cubicBezTo>
                    <a:cubicBezTo>
                      <a:pt x="119600" y="120000"/>
                      <a:pt x="107105" y="104800"/>
                      <a:pt x="107105" y="104800"/>
                    </a:cubicBezTo>
                    <a:close/>
                  </a:path>
                </a:pathLst>
              </a:custGeom>
              <a:solidFill>
                <a:srgbClr val="FD9644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46" name="Retângulo 145">
                <a:extLst>
                  <a:ext uri="{FF2B5EF4-FFF2-40B4-BE49-F238E27FC236}">
                    <a16:creationId xmlns:a16="http://schemas.microsoft.com/office/drawing/2014/main" id="{CB5E3767-1B15-47A9-B670-FE50E443B51F}"/>
                  </a:ext>
                </a:extLst>
              </p:cNvPr>
              <p:cNvSpPr/>
              <p:nvPr/>
            </p:nvSpPr>
            <p:spPr>
              <a:xfrm rot="3030916">
                <a:off x="4248400" y="7973631"/>
                <a:ext cx="1854926" cy="97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Simulação</a:t>
                </a:r>
              </a:p>
            </p:txBody>
          </p:sp>
        </p:grpSp>
        <p:grpSp>
          <p:nvGrpSpPr>
            <p:cNvPr id="71" name="Agrupar 70">
              <a:extLst>
                <a:ext uri="{FF2B5EF4-FFF2-40B4-BE49-F238E27FC236}">
                  <a16:creationId xmlns:a16="http://schemas.microsoft.com/office/drawing/2014/main" id="{AF53E23E-C67B-4628-A306-CFE7D900FC77}"/>
                </a:ext>
              </a:extLst>
            </p:cNvPr>
            <p:cNvGrpSpPr/>
            <p:nvPr/>
          </p:nvGrpSpPr>
          <p:grpSpPr>
            <a:xfrm>
              <a:off x="4182968" y="5724385"/>
              <a:ext cx="2168227" cy="1899822"/>
              <a:chOff x="4182968" y="5724385"/>
              <a:chExt cx="2168227" cy="1899822"/>
            </a:xfrm>
          </p:grpSpPr>
          <p:sp>
            <p:nvSpPr>
              <p:cNvPr id="143" name="Shape 1839">
                <a:extLst>
                  <a:ext uri="{FF2B5EF4-FFF2-40B4-BE49-F238E27FC236}">
                    <a16:creationId xmlns:a16="http://schemas.microsoft.com/office/drawing/2014/main" id="{569C8510-9BFC-4B2A-B0FA-B0B6F4883B46}"/>
                  </a:ext>
                </a:extLst>
              </p:cNvPr>
              <p:cNvSpPr/>
              <p:nvPr/>
            </p:nvSpPr>
            <p:spPr>
              <a:xfrm>
                <a:off x="4182968" y="5724385"/>
                <a:ext cx="2168227" cy="189982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28283"/>
                    </a:moveTo>
                    <a:lnTo>
                      <a:pt x="102094" y="0"/>
                    </a:lnTo>
                    <a:lnTo>
                      <a:pt x="102094" y="10688"/>
                    </a:lnTo>
                    <a:cubicBezTo>
                      <a:pt x="47911" y="10688"/>
                      <a:pt x="3572" y="58750"/>
                      <a:pt x="0" y="119555"/>
                    </a:cubicBezTo>
                    <a:lnTo>
                      <a:pt x="15177" y="107038"/>
                    </a:lnTo>
                    <a:lnTo>
                      <a:pt x="30894" y="120000"/>
                    </a:lnTo>
                    <a:cubicBezTo>
                      <a:pt x="34200" y="78438"/>
                      <a:pt x="64811" y="45872"/>
                      <a:pt x="102094" y="45872"/>
                    </a:cubicBezTo>
                    <a:lnTo>
                      <a:pt x="102094" y="56566"/>
                    </a:lnTo>
                    <a:cubicBezTo>
                      <a:pt x="102094" y="56566"/>
                      <a:pt x="120000" y="28283"/>
                      <a:pt x="120000" y="28283"/>
                    </a:cubicBezTo>
                    <a:close/>
                  </a:path>
                </a:pathLst>
              </a:custGeom>
              <a:solidFill>
                <a:srgbClr val="FED330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44" name="Retângulo 143">
                <a:extLst>
                  <a:ext uri="{FF2B5EF4-FFF2-40B4-BE49-F238E27FC236}">
                    <a16:creationId xmlns:a16="http://schemas.microsoft.com/office/drawing/2014/main" id="{D40E0E66-07CD-4D25-8DA8-91BE367AFB85}"/>
                  </a:ext>
                </a:extLst>
              </p:cNvPr>
              <p:cNvSpPr/>
              <p:nvPr/>
            </p:nvSpPr>
            <p:spPr>
              <a:xfrm rot="19021088">
                <a:off x="4432231" y="6500922"/>
                <a:ext cx="1854926" cy="97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Feedback</a:t>
                </a:r>
              </a:p>
            </p:txBody>
          </p:sp>
        </p:grpSp>
        <p:grpSp>
          <p:nvGrpSpPr>
            <p:cNvPr id="72" name="Agrupar 71">
              <a:extLst>
                <a:ext uri="{FF2B5EF4-FFF2-40B4-BE49-F238E27FC236}">
                  <a16:creationId xmlns:a16="http://schemas.microsoft.com/office/drawing/2014/main" id="{7AD65FF8-2364-4E05-AE7D-6499E60333EA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grpSp>
            <p:nvGrpSpPr>
              <p:cNvPr id="139" name="Agrupar 138">
                <a:extLst>
                  <a:ext uri="{FF2B5EF4-FFF2-40B4-BE49-F238E27FC236}">
                    <a16:creationId xmlns:a16="http://schemas.microsoft.com/office/drawing/2014/main" id="{A0BB266D-2F5C-480D-917E-8DE50BD30F05}"/>
                  </a:ext>
                </a:extLst>
              </p:cNvPr>
              <p:cNvGrpSpPr/>
              <p:nvPr/>
            </p:nvGrpSpPr>
            <p:grpSpPr>
              <a:xfrm>
                <a:off x="2627301" y="4367458"/>
                <a:ext cx="7285029" cy="3582123"/>
                <a:chOff x="2627301" y="4367458"/>
                <a:chExt cx="7285029" cy="3582123"/>
              </a:xfrm>
            </p:grpSpPr>
            <p:sp>
              <p:nvSpPr>
                <p:cNvPr id="141" name="Shape 1725">
                  <a:extLst>
                    <a:ext uri="{FF2B5EF4-FFF2-40B4-BE49-F238E27FC236}">
                      <a16:creationId xmlns:a16="http://schemas.microsoft.com/office/drawing/2014/main" id="{1A63D43A-F340-446F-840B-69EFC78997D0}"/>
                    </a:ext>
                  </a:extLst>
                </p:cNvPr>
                <p:cNvSpPr/>
                <p:nvPr/>
              </p:nvSpPr>
              <p:spPr>
                <a:xfrm rot="5400000">
                  <a:off x="4476546" y="2518213"/>
                  <a:ext cx="3394915" cy="7093406"/>
                </a:xfrm>
                <a:custGeom>
                  <a:avLst/>
                  <a:gdLst>
                    <a:gd name="connsiteX0" fmla="*/ 84605 w 102127"/>
                    <a:gd name="connsiteY0" fmla="*/ 111466 h 120000"/>
                    <a:gd name="connsiteX1" fmla="*/ 95916 w 102127"/>
                    <a:gd name="connsiteY1" fmla="*/ 102666 h 120000"/>
                    <a:gd name="connsiteX2" fmla="*/ 30772 w 102127"/>
                    <a:gd name="connsiteY2" fmla="*/ 62688 h 120000"/>
                    <a:gd name="connsiteX3" fmla="*/ 102127 w 102127"/>
                    <a:gd name="connsiteY3" fmla="*/ 22561 h 120000"/>
                    <a:gd name="connsiteX4" fmla="*/ 102127 w 102127"/>
                    <a:gd name="connsiteY4" fmla="*/ 27816 h 120000"/>
                    <a:gd name="connsiteX5" fmla="*/ 101536 w 102127"/>
                    <a:gd name="connsiteY5" fmla="*/ 13911 h 120000"/>
                    <a:gd name="connsiteX6" fmla="*/ 102127 w 102127"/>
                    <a:gd name="connsiteY6" fmla="*/ 0 h 120000"/>
                    <a:gd name="connsiteX7" fmla="*/ 102127 w 102127"/>
                    <a:gd name="connsiteY7" fmla="*/ 5255 h 120000"/>
                    <a:gd name="connsiteX8" fmla="*/ 0 w 102127"/>
                    <a:gd name="connsiteY8" fmla="*/ 62688 h 120000"/>
                    <a:gd name="connsiteX9" fmla="*/ 95572 w 102127"/>
                    <a:gd name="connsiteY9" fmla="*/ 120000 h 120000"/>
                    <a:gd name="connsiteX10" fmla="*/ 84605 w 102127"/>
                    <a:gd name="connsiteY10" fmla="*/ 111466 h 1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2127" h="120000" extrusionOk="0">
                      <a:moveTo>
                        <a:pt x="84605" y="111466"/>
                      </a:moveTo>
                      <a:lnTo>
                        <a:pt x="95916" y="102666"/>
                      </a:lnTo>
                      <a:cubicBezTo>
                        <a:pt x="59416" y="100894"/>
                        <a:pt x="30772" y="83672"/>
                        <a:pt x="30772" y="62688"/>
                      </a:cubicBezTo>
                      <a:cubicBezTo>
                        <a:pt x="30772" y="40527"/>
                        <a:pt x="62716" y="22561"/>
                        <a:pt x="102127" y="22561"/>
                      </a:cubicBezTo>
                      <a:lnTo>
                        <a:pt x="102127" y="27816"/>
                      </a:lnTo>
                      <a:lnTo>
                        <a:pt x="101536" y="13911"/>
                      </a:lnTo>
                      <a:lnTo>
                        <a:pt x="102127" y="0"/>
                      </a:lnTo>
                      <a:lnTo>
                        <a:pt x="102127" y="5255"/>
                      </a:lnTo>
                      <a:cubicBezTo>
                        <a:pt x="45722" y="5255"/>
                        <a:pt x="0" y="30966"/>
                        <a:pt x="0" y="62688"/>
                      </a:cubicBezTo>
                      <a:cubicBezTo>
                        <a:pt x="0" y="93166"/>
                        <a:pt x="42222" y="118100"/>
                        <a:pt x="95572" y="120000"/>
                      </a:cubicBezTo>
                      <a:lnTo>
                        <a:pt x="84605" y="111466"/>
                      </a:lnTo>
                      <a:close/>
                    </a:path>
                  </a:pathLst>
                </a:custGeom>
                <a:solidFill>
                  <a:srgbClr val="A55EEA"/>
                </a:solidFill>
                <a:ln w="12700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38100" tIns="38100" rIns="38100" bIns="381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  <a:sym typeface="Calibri"/>
                    <a:rtl val="0"/>
                  </a:endParaRPr>
                </a:p>
              </p:txBody>
            </p:sp>
            <p:sp>
              <p:nvSpPr>
                <p:cNvPr id="142" name="Seta: para a Direita 141">
                  <a:extLst>
                    <a:ext uri="{FF2B5EF4-FFF2-40B4-BE49-F238E27FC236}">
                      <a16:creationId xmlns:a16="http://schemas.microsoft.com/office/drawing/2014/main" id="{DFBAB78E-0B87-4360-8528-3E725F33F4B7}"/>
                    </a:ext>
                  </a:extLst>
                </p:cNvPr>
                <p:cNvSpPr/>
                <p:nvPr/>
              </p:nvSpPr>
              <p:spPr>
                <a:xfrm>
                  <a:off x="8386556" y="7258436"/>
                  <a:ext cx="1525774" cy="691145"/>
                </a:xfrm>
                <a:prstGeom prst="rightArrow">
                  <a:avLst/>
                </a:prstGeom>
                <a:solidFill>
                  <a:srgbClr val="A55EEA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DB6F6EB3-A562-4785-8D63-A3A94549259F}"/>
                  </a:ext>
                </a:extLst>
              </p:cNvPr>
              <p:cNvSpPr/>
              <p:nvPr/>
            </p:nvSpPr>
            <p:spPr>
              <a:xfrm>
                <a:off x="5087097" y="4963130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Teste</a:t>
                </a:r>
              </a:p>
            </p:txBody>
          </p:sp>
        </p:grpSp>
        <p:grpSp>
          <p:nvGrpSpPr>
            <p:cNvPr id="116" name="Agrupar 115">
              <a:extLst>
                <a:ext uri="{FF2B5EF4-FFF2-40B4-BE49-F238E27FC236}">
                  <a16:creationId xmlns:a16="http://schemas.microsoft.com/office/drawing/2014/main" id="{C1685D2C-B2E5-4BEB-B2D8-A4F4AC531559}"/>
                </a:ext>
              </a:extLst>
            </p:cNvPr>
            <p:cNvGrpSpPr/>
            <p:nvPr/>
          </p:nvGrpSpPr>
          <p:grpSpPr>
            <a:xfrm>
              <a:off x="2313284" y="7188006"/>
              <a:ext cx="7092630" cy="3977439"/>
              <a:chOff x="2313284" y="7188006"/>
              <a:chExt cx="7092630" cy="3977439"/>
            </a:xfrm>
          </p:grpSpPr>
          <p:sp>
            <p:nvSpPr>
              <p:cNvPr id="137" name="Shape 1724">
                <a:extLst>
                  <a:ext uri="{FF2B5EF4-FFF2-40B4-BE49-F238E27FC236}">
                    <a16:creationId xmlns:a16="http://schemas.microsoft.com/office/drawing/2014/main" id="{8D6CE115-68EE-44C9-860B-F3777D646483}"/>
                  </a:ext>
                </a:extLst>
              </p:cNvPr>
              <p:cNvSpPr/>
              <p:nvPr/>
            </p:nvSpPr>
            <p:spPr>
              <a:xfrm rot="5400000">
                <a:off x="3870879" y="5630411"/>
                <a:ext cx="3977439" cy="709263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4516" y="0"/>
                    </a:moveTo>
                    <a:lnTo>
                      <a:pt x="35494" y="8522"/>
                    </a:lnTo>
                    <a:lnTo>
                      <a:pt x="24133" y="17338"/>
                    </a:lnTo>
                    <a:cubicBezTo>
                      <a:pt x="60583" y="19200"/>
                      <a:pt x="89138" y="36377"/>
                      <a:pt x="89138" y="57305"/>
                    </a:cubicBezTo>
                    <a:cubicBezTo>
                      <a:pt x="89138" y="79405"/>
                      <a:pt x="57288" y="97327"/>
                      <a:pt x="17922" y="97438"/>
                    </a:cubicBezTo>
                    <a:lnTo>
                      <a:pt x="17922" y="92177"/>
                    </a:lnTo>
                    <a:lnTo>
                      <a:pt x="0" y="106088"/>
                    </a:lnTo>
                    <a:lnTo>
                      <a:pt x="17922" y="120000"/>
                    </a:lnTo>
                    <a:lnTo>
                      <a:pt x="17922" y="114744"/>
                    </a:lnTo>
                    <a:cubicBezTo>
                      <a:pt x="74333" y="114633"/>
                      <a:pt x="120000" y="88961"/>
                      <a:pt x="120000" y="57305"/>
                    </a:cubicBezTo>
                    <a:cubicBezTo>
                      <a:pt x="120000" y="26888"/>
                      <a:pt x="77850" y="2005"/>
                      <a:pt x="24516" y="0"/>
                    </a:cubicBezTo>
                    <a:close/>
                  </a:path>
                </a:pathLst>
              </a:custGeom>
              <a:solidFill>
                <a:srgbClr val="4B7BEC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CC1FE5DC-7524-4C89-AEBA-064E6D8279F9}"/>
                  </a:ext>
                </a:extLst>
              </p:cNvPr>
              <p:cNvSpPr/>
              <p:nvPr/>
            </p:nvSpPr>
            <p:spPr>
              <a:xfrm>
                <a:off x="5025338" y="10368170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Construção</a:t>
                </a:r>
              </a:p>
            </p:txBody>
          </p:sp>
        </p:grpSp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id="{F7FFF131-C3CB-4F11-ACD7-073399E3922E}"/>
                </a:ext>
              </a:extLst>
            </p:cNvPr>
            <p:cNvGrpSpPr/>
            <p:nvPr/>
          </p:nvGrpSpPr>
          <p:grpSpPr>
            <a:xfrm>
              <a:off x="8759908" y="7897342"/>
              <a:ext cx="2225720" cy="3394463"/>
              <a:chOff x="8759908" y="7897342"/>
              <a:chExt cx="2225720" cy="3394463"/>
            </a:xfrm>
          </p:grpSpPr>
          <p:sp>
            <p:nvSpPr>
              <p:cNvPr id="135" name="Shape 1845">
                <a:extLst>
                  <a:ext uri="{FF2B5EF4-FFF2-40B4-BE49-F238E27FC236}">
                    <a16:creationId xmlns:a16="http://schemas.microsoft.com/office/drawing/2014/main" id="{1ECFC623-23DD-4F9F-BA03-DE88E8B15AB2}"/>
                  </a:ext>
                </a:extLst>
              </p:cNvPr>
              <p:cNvSpPr/>
              <p:nvPr/>
            </p:nvSpPr>
            <p:spPr>
              <a:xfrm rot="5400000">
                <a:off x="8175536" y="8481714"/>
                <a:ext cx="3394463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EB3B5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36" name="Retângulo 135">
                <a:extLst>
                  <a:ext uri="{FF2B5EF4-FFF2-40B4-BE49-F238E27FC236}">
                    <a16:creationId xmlns:a16="http://schemas.microsoft.com/office/drawing/2014/main" id="{E9B64381-A0D7-4A74-9948-1E1C4AADE3EC}"/>
                  </a:ext>
                </a:extLst>
              </p:cNvPr>
              <p:cNvSpPr/>
              <p:nvPr/>
            </p:nvSpPr>
            <p:spPr>
              <a:xfrm rot="17653457">
                <a:off x="9005562" y="9503462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Proteção</a:t>
                </a:r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6520289B-1904-43BD-A05D-A92E81B85D04}"/>
                </a:ext>
              </a:extLst>
            </p:cNvPr>
            <p:cNvGrpSpPr/>
            <p:nvPr/>
          </p:nvGrpSpPr>
          <p:grpSpPr>
            <a:xfrm>
              <a:off x="2493748" y="10475096"/>
              <a:ext cx="6648200" cy="2405765"/>
              <a:chOff x="2493748" y="10475096"/>
              <a:chExt cx="6648200" cy="2405765"/>
            </a:xfrm>
          </p:grpSpPr>
          <p:sp>
            <p:nvSpPr>
              <p:cNvPr id="132" name="Shape 1848">
                <a:extLst>
                  <a:ext uri="{FF2B5EF4-FFF2-40B4-BE49-F238E27FC236}">
                    <a16:creationId xmlns:a16="http://schemas.microsoft.com/office/drawing/2014/main" id="{D17675FE-353C-4A67-B741-20687C982968}"/>
                  </a:ext>
                </a:extLst>
              </p:cNvPr>
              <p:cNvSpPr/>
              <p:nvPr/>
            </p:nvSpPr>
            <p:spPr>
              <a:xfrm rot="8100000">
                <a:off x="5747484" y="10655141"/>
                <a:ext cx="3394464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8854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33" name="Shape 1851">
                <a:extLst>
                  <a:ext uri="{FF2B5EF4-FFF2-40B4-BE49-F238E27FC236}">
                    <a16:creationId xmlns:a16="http://schemas.microsoft.com/office/drawing/2014/main" id="{E8F9FC11-0578-4AEE-9723-4D1F2B01C93C}"/>
                  </a:ext>
                </a:extLst>
              </p:cNvPr>
              <p:cNvSpPr/>
              <p:nvPr/>
            </p:nvSpPr>
            <p:spPr>
              <a:xfrm rot="10800000">
                <a:off x="2493748" y="10475096"/>
                <a:ext cx="3394464" cy="2225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8854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24C7EE04-F932-4F26-8628-D3351382CBC8}"/>
                  </a:ext>
                </a:extLst>
              </p:cNvPr>
              <p:cNvSpPr/>
              <p:nvPr/>
            </p:nvSpPr>
            <p:spPr>
              <a:xfrm rot="1834035">
                <a:off x="2866698" y="11412198"/>
                <a:ext cx="2161736" cy="3508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Implantação</a:t>
                </a:r>
              </a:p>
            </p:txBody>
          </p:sp>
        </p:grpSp>
        <p:grpSp>
          <p:nvGrpSpPr>
            <p:cNvPr id="119" name="Agrupar 118">
              <a:extLst>
                <a:ext uri="{FF2B5EF4-FFF2-40B4-BE49-F238E27FC236}">
                  <a16:creationId xmlns:a16="http://schemas.microsoft.com/office/drawing/2014/main" id="{8E9E6A65-D26D-4074-AF7F-10DB8E2EC5DB}"/>
                </a:ext>
              </a:extLst>
            </p:cNvPr>
            <p:cNvGrpSpPr/>
            <p:nvPr/>
          </p:nvGrpSpPr>
          <p:grpSpPr>
            <a:xfrm>
              <a:off x="904692" y="4208939"/>
              <a:ext cx="2405768" cy="6648200"/>
              <a:chOff x="904692" y="4208939"/>
              <a:chExt cx="2405768" cy="6648200"/>
            </a:xfrm>
          </p:grpSpPr>
          <p:sp>
            <p:nvSpPr>
              <p:cNvPr id="129" name="Shape 1854">
                <a:extLst>
                  <a:ext uri="{FF2B5EF4-FFF2-40B4-BE49-F238E27FC236}">
                    <a16:creationId xmlns:a16="http://schemas.microsoft.com/office/drawing/2014/main" id="{EA06111F-B328-4954-9697-CEBB3151923F}"/>
                  </a:ext>
                </a:extLst>
              </p:cNvPr>
              <p:cNvSpPr/>
              <p:nvPr/>
            </p:nvSpPr>
            <p:spPr>
              <a:xfrm rot="13500000">
                <a:off x="320320" y="8047047"/>
                <a:ext cx="3394464" cy="2225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FA82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30" name="Shape 1857">
                <a:extLst>
                  <a:ext uri="{FF2B5EF4-FFF2-40B4-BE49-F238E27FC236}">
                    <a16:creationId xmlns:a16="http://schemas.microsoft.com/office/drawing/2014/main" id="{2175896E-5448-439D-AE05-A92451B58D7A}"/>
                  </a:ext>
                </a:extLst>
              </p:cNvPr>
              <p:cNvSpPr/>
              <p:nvPr/>
            </p:nvSpPr>
            <p:spPr>
              <a:xfrm rot="16200000">
                <a:off x="500368" y="4793311"/>
                <a:ext cx="3394463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FA82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FA3D9B37-E1AB-45DF-8207-844B577E1B7E}"/>
                  </a:ext>
                </a:extLst>
              </p:cNvPr>
              <p:cNvSpPr/>
              <p:nvPr/>
            </p:nvSpPr>
            <p:spPr>
              <a:xfrm rot="17653457">
                <a:off x="1271212" y="5767268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Monitoração</a:t>
                </a:r>
              </a:p>
            </p:txBody>
          </p:sp>
        </p:grpSp>
        <p:grpSp>
          <p:nvGrpSpPr>
            <p:cNvPr id="120" name="Agrupar 119">
              <a:extLst>
                <a:ext uri="{FF2B5EF4-FFF2-40B4-BE49-F238E27FC236}">
                  <a16:creationId xmlns:a16="http://schemas.microsoft.com/office/drawing/2014/main" id="{58617886-8F3E-4321-87D7-87A5C8711274}"/>
                </a:ext>
              </a:extLst>
            </p:cNvPr>
            <p:cNvGrpSpPr/>
            <p:nvPr/>
          </p:nvGrpSpPr>
          <p:grpSpPr>
            <a:xfrm>
              <a:off x="2928419" y="2619883"/>
              <a:ext cx="6648197" cy="2405767"/>
              <a:chOff x="2928419" y="2619883"/>
              <a:chExt cx="6648197" cy="2405767"/>
            </a:xfrm>
          </p:grpSpPr>
          <p:sp>
            <p:nvSpPr>
              <p:cNvPr id="126" name="Shape 1839">
                <a:extLst>
                  <a:ext uri="{FF2B5EF4-FFF2-40B4-BE49-F238E27FC236}">
                    <a16:creationId xmlns:a16="http://schemas.microsoft.com/office/drawing/2014/main" id="{126F33A8-4B80-4336-89FC-3310DF3BA8B7}"/>
                  </a:ext>
                </a:extLst>
              </p:cNvPr>
              <p:cNvSpPr/>
              <p:nvPr/>
            </p:nvSpPr>
            <p:spPr>
              <a:xfrm>
                <a:off x="6182154" y="2799930"/>
                <a:ext cx="3394462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20BF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27" name="Shape 1860">
                <a:extLst>
                  <a:ext uri="{FF2B5EF4-FFF2-40B4-BE49-F238E27FC236}">
                    <a16:creationId xmlns:a16="http://schemas.microsoft.com/office/drawing/2014/main" id="{33A11325-C94C-4912-91BE-03CF0BFAC25F}"/>
                  </a:ext>
                </a:extLst>
              </p:cNvPr>
              <p:cNvSpPr/>
              <p:nvPr/>
            </p:nvSpPr>
            <p:spPr>
              <a:xfrm rot="18900000">
                <a:off x="2928419" y="2619883"/>
                <a:ext cx="3394463" cy="2225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20BF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28" name="Retângulo 127">
                <a:extLst>
                  <a:ext uri="{FF2B5EF4-FFF2-40B4-BE49-F238E27FC236}">
                    <a16:creationId xmlns:a16="http://schemas.microsoft.com/office/drawing/2014/main" id="{BB4BB250-61BE-4DE5-8D4A-B08F413CE44B}"/>
                  </a:ext>
                </a:extLst>
              </p:cNvPr>
              <p:cNvSpPr/>
              <p:nvPr/>
            </p:nvSpPr>
            <p:spPr>
              <a:xfrm rot="1893137">
                <a:off x="6717065" y="3890590"/>
                <a:ext cx="2640873" cy="2666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Troubleshooting</a:t>
                </a:r>
              </a:p>
            </p:txBody>
          </p:sp>
        </p:grpSp>
        <p:grpSp>
          <p:nvGrpSpPr>
            <p:cNvPr id="121" name="Agrupar 120">
              <a:extLst>
                <a:ext uri="{FF2B5EF4-FFF2-40B4-BE49-F238E27FC236}">
                  <a16:creationId xmlns:a16="http://schemas.microsoft.com/office/drawing/2014/main" id="{CEDEA6E3-1131-468C-A79A-A609411308DC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grpSp>
            <p:nvGrpSpPr>
              <p:cNvPr id="122" name="Agrupar 121">
                <a:extLst>
                  <a:ext uri="{FF2B5EF4-FFF2-40B4-BE49-F238E27FC236}">
                    <a16:creationId xmlns:a16="http://schemas.microsoft.com/office/drawing/2014/main" id="{EDB7AEC1-964F-453F-AABC-244BCF5B0E46}"/>
                  </a:ext>
                </a:extLst>
              </p:cNvPr>
              <p:cNvGrpSpPr/>
              <p:nvPr/>
            </p:nvGrpSpPr>
            <p:grpSpPr>
              <a:xfrm>
                <a:off x="8939954" y="4643605"/>
                <a:ext cx="2748726" cy="3394464"/>
                <a:chOff x="8939954" y="4643605"/>
                <a:chExt cx="2748726" cy="3394464"/>
              </a:xfrm>
            </p:grpSpPr>
            <p:sp>
              <p:nvSpPr>
                <p:cNvPr id="124" name="Shape 1842">
                  <a:extLst>
                    <a:ext uri="{FF2B5EF4-FFF2-40B4-BE49-F238E27FC236}">
                      <a16:creationId xmlns:a16="http://schemas.microsoft.com/office/drawing/2014/main" id="{CE060316-FF85-43B5-8880-74115F8FFFCA}"/>
                    </a:ext>
                  </a:extLst>
                </p:cNvPr>
                <p:cNvSpPr/>
                <p:nvPr/>
              </p:nvSpPr>
              <p:spPr>
                <a:xfrm rot="2700000">
                  <a:off x="8355582" y="5227977"/>
                  <a:ext cx="3394464" cy="2225720"/>
                </a:xfrm>
                <a:custGeom>
                  <a:avLst/>
                  <a:gdLst>
                    <a:gd name="connsiteX0" fmla="*/ 0 w 21600"/>
                    <a:gd name="connsiteY0" fmla="*/ 0 h 21600"/>
                    <a:gd name="connsiteX1" fmla="*/ 2828 w 21600"/>
                    <a:gd name="connsiteY1" fmla="*/ 5133 h 21600"/>
                    <a:gd name="connsiteX2" fmla="*/ 224 w 21600"/>
                    <a:gd name="connsiteY2" fmla="*/ 9865 h 21600"/>
                    <a:gd name="connsiteX3" fmla="*/ 16207 w 21600"/>
                    <a:gd name="connsiteY3" fmla="*/ 20165 h 21600"/>
                    <a:gd name="connsiteX4" fmla="*/ 15266 w 21600"/>
                    <a:gd name="connsiteY4" fmla="*/ 21600 h 21600"/>
                    <a:gd name="connsiteX5" fmla="*/ 18437 w 21600"/>
                    <a:gd name="connsiteY5" fmla="*/ 16775 h 21600"/>
                    <a:gd name="connsiteX6" fmla="*/ 21600 w 21600"/>
                    <a:gd name="connsiteY6" fmla="*/ 11940 h 21600"/>
                    <a:gd name="connsiteX7" fmla="*/ 20771 w 21600"/>
                    <a:gd name="connsiteY7" fmla="*/ 13204 h 21600"/>
                    <a:gd name="connsiteX8" fmla="*/ 0 w 21600"/>
                    <a:gd name="connsiteY8" fmla="*/ 0 h 2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828" y="5133"/>
                      </a:lnTo>
                      <a:lnTo>
                        <a:pt x="224" y="9865"/>
                      </a:lnTo>
                      <a:cubicBezTo>
                        <a:pt x="6001" y="10270"/>
                        <a:pt x="11690" y="13703"/>
                        <a:pt x="16207" y="20165"/>
                      </a:cubicBezTo>
                      <a:lnTo>
                        <a:pt x="15266" y="21600"/>
                      </a:lnTo>
                      <a:lnTo>
                        <a:pt x="18437" y="16775"/>
                      </a:lnTo>
                      <a:lnTo>
                        <a:pt x="21600" y="11940"/>
                      </a:lnTo>
                      <a:lnTo>
                        <a:pt x="20771" y="13204"/>
                      </a:lnTo>
                      <a:cubicBezTo>
                        <a:pt x="14932" y="4740"/>
                        <a:pt x="7507" y="338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algn="ctr"/>
                  <a:endParaRPr sz="2800" b="1">
                    <a:latin typeface="+mj-l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25" name="Seta: para a Direita 124">
                  <a:extLst>
                    <a:ext uri="{FF2B5EF4-FFF2-40B4-BE49-F238E27FC236}">
                      <a16:creationId xmlns:a16="http://schemas.microsoft.com/office/drawing/2014/main" id="{E2B10A21-5F9F-45EB-8E96-F24FD2C4C84A}"/>
                    </a:ext>
                  </a:extLst>
                </p:cNvPr>
                <p:cNvSpPr/>
                <p:nvPr/>
              </p:nvSpPr>
              <p:spPr>
                <a:xfrm>
                  <a:off x="9971772" y="7032639"/>
                  <a:ext cx="1716908" cy="784956"/>
                </a:xfrm>
                <a:prstGeom prst="rightArrow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123" name="Retângulo 122">
                <a:extLst>
                  <a:ext uri="{FF2B5EF4-FFF2-40B4-BE49-F238E27FC236}">
                    <a16:creationId xmlns:a16="http://schemas.microsoft.com/office/drawing/2014/main" id="{DB061E27-7089-4E8C-83A8-189A8D1B701F}"/>
                  </a:ext>
                </a:extLst>
              </p:cNvPr>
              <p:cNvSpPr/>
              <p:nvPr/>
            </p:nvSpPr>
            <p:spPr>
              <a:xfrm rot="4459582">
                <a:off x="9005563" y="6160064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Gestão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804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8074322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7B8A27E-A702-4D26-B5A9-12C1B9B46E7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289" y="5057851"/>
            <a:ext cx="896400" cy="89640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0878718" y="10226117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DF6CA313-AC06-4FAD-8887-B7FDC7B734B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159" y="5353244"/>
            <a:ext cx="820550" cy="82055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814D81B2-9B84-4F4D-B3E3-DBD0941ECB9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489" y="5405229"/>
            <a:ext cx="820550" cy="820550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938A3EE-F2BA-4FD2-8034-901C8AD189BE}"/>
              </a:ext>
            </a:extLst>
          </p:cNvPr>
          <p:cNvGrpSpPr/>
          <p:nvPr/>
        </p:nvGrpSpPr>
        <p:grpSpPr>
          <a:xfrm>
            <a:off x="10838382" y="2649212"/>
            <a:ext cx="4021518" cy="2831130"/>
            <a:chOff x="10952201" y="10902814"/>
            <a:chExt cx="4021518" cy="283113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4ED1D14-108E-4E19-88E4-210DE7287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9052" y="10902814"/>
              <a:ext cx="1607816" cy="1607816"/>
            </a:xfrm>
            <a:prstGeom prst="rect">
              <a:avLst/>
            </a:prstGeom>
          </p:spPr>
        </p:pic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BE970D64-00BB-4E91-94B0-C56E2DD9D175}"/>
                </a:ext>
              </a:extLst>
            </p:cNvPr>
            <p:cNvSpPr/>
            <p:nvPr/>
          </p:nvSpPr>
          <p:spPr>
            <a:xfrm>
              <a:off x="10952201" y="1268880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Operation Analyst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E8B8F3B-76DF-4105-8AD0-44D6CADD949E}"/>
              </a:ext>
            </a:extLst>
          </p:cNvPr>
          <p:cNvGrpSpPr/>
          <p:nvPr/>
        </p:nvGrpSpPr>
        <p:grpSpPr>
          <a:xfrm>
            <a:off x="10913874" y="6191318"/>
            <a:ext cx="4021518" cy="3119445"/>
            <a:chOff x="7792930" y="10586379"/>
            <a:chExt cx="4021518" cy="311944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080CAC18-EFFA-439E-8247-B270832A3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211" y="10586379"/>
              <a:ext cx="1952956" cy="1952956"/>
            </a:xfrm>
            <a:prstGeom prst="rect">
              <a:avLst/>
            </a:prstGeom>
          </p:spPr>
        </p:pic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9B8922D8-5D32-4F09-A07C-C19FFC87EC15}"/>
                </a:ext>
              </a:extLst>
            </p:cNvPr>
            <p:cNvSpPr/>
            <p:nvPr/>
          </p:nvSpPr>
          <p:spPr>
            <a:xfrm>
              <a:off x="7792930" y="1266068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Business Analyst</a:t>
              </a:r>
            </a:p>
          </p:txBody>
        </p:sp>
      </p:grpSp>
      <p:pic>
        <p:nvPicPr>
          <p:cNvPr id="123" name="Imagem 122">
            <a:extLst>
              <a:ext uri="{FF2B5EF4-FFF2-40B4-BE49-F238E27FC236}">
                <a16:creationId xmlns:a16="http://schemas.microsoft.com/office/drawing/2014/main" id="{C345516E-F6F7-4445-A9EB-E442BE485C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748" y="3451133"/>
            <a:ext cx="896400" cy="896400"/>
          </a:xfrm>
          <a:prstGeom prst="rect">
            <a:avLst/>
          </a:prstGeom>
        </p:spPr>
      </p:pic>
      <p:pic>
        <p:nvPicPr>
          <p:cNvPr id="124" name="Imagem 123">
            <a:extLst>
              <a:ext uri="{FF2B5EF4-FFF2-40B4-BE49-F238E27FC236}">
                <a16:creationId xmlns:a16="http://schemas.microsoft.com/office/drawing/2014/main" id="{5C540219-705D-495C-859F-B52281CEDE3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948" y="3798511"/>
            <a:ext cx="820550" cy="820550"/>
          </a:xfrm>
          <a:prstGeom prst="rect">
            <a:avLst/>
          </a:prstGeom>
        </p:spPr>
      </p:pic>
      <p:pic>
        <p:nvPicPr>
          <p:cNvPr id="125" name="Imagem 124">
            <a:extLst>
              <a:ext uri="{FF2B5EF4-FFF2-40B4-BE49-F238E27FC236}">
                <a16:creationId xmlns:a16="http://schemas.microsoft.com/office/drawing/2014/main" id="{19F24CBC-840C-47B6-980B-7C5C75EFA7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013" y="5984877"/>
            <a:ext cx="894882" cy="894882"/>
          </a:xfrm>
          <a:prstGeom prst="rect">
            <a:avLst/>
          </a:prstGeom>
        </p:spPr>
      </p:pic>
      <p:pic>
        <p:nvPicPr>
          <p:cNvPr id="126" name="Imagem 125">
            <a:extLst>
              <a:ext uri="{FF2B5EF4-FFF2-40B4-BE49-F238E27FC236}">
                <a16:creationId xmlns:a16="http://schemas.microsoft.com/office/drawing/2014/main" id="{CA4B4CE0-AB0E-47E6-BA79-97BBC8590E1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995" y="6278752"/>
            <a:ext cx="820550" cy="820550"/>
          </a:xfrm>
          <a:prstGeom prst="rect">
            <a:avLst/>
          </a:prstGeom>
        </p:spPr>
      </p:pic>
      <p:pic>
        <p:nvPicPr>
          <p:cNvPr id="131" name="Imagem 130">
            <a:extLst>
              <a:ext uri="{FF2B5EF4-FFF2-40B4-BE49-F238E27FC236}">
                <a16:creationId xmlns:a16="http://schemas.microsoft.com/office/drawing/2014/main" id="{D67E1D85-9E8C-415C-A85D-BC3681FCD89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874" y="3088349"/>
            <a:ext cx="894882" cy="894882"/>
          </a:xfrm>
          <a:prstGeom prst="rect">
            <a:avLst/>
          </a:prstGeom>
        </p:spPr>
      </p:pic>
      <p:pic>
        <p:nvPicPr>
          <p:cNvPr id="132" name="Imagem 131">
            <a:extLst>
              <a:ext uri="{FF2B5EF4-FFF2-40B4-BE49-F238E27FC236}">
                <a16:creationId xmlns:a16="http://schemas.microsoft.com/office/drawing/2014/main" id="{F401542B-7AAF-4261-9D93-B355A6A66D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856" y="3382224"/>
            <a:ext cx="820550" cy="820550"/>
          </a:xfrm>
          <a:prstGeom prst="rect">
            <a:avLst/>
          </a:prstGeom>
        </p:spPr>
      </p:pic>
      <p:sp>
        <p:nvSpPr>
          <p:cNvPr id="135" name="Retângulo 134">
            <a:extLst>
              <a:ext uri="{FF2B5EF4-FFF2-40B4-BE49-F238E27FC236}">
                <a16:creationId xmlns:a16="http://schemas.microsoft.com/office/drawing/2014/main" id="{D40D6069-6889-4C17-8081-ADC922D2BF39}"/>
              </a:ext>
            </a:extLst>
          </p:cNvPr>
          <p:cNvSpPr/>
          <p:nvPr/>
        </p:nvSpPr>
        <p:spPr>
          <a:xfrm>
            <a:off x="15237675" y="4158102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>
                <a:solidFill>
                  <a:srgbClr val="484C4D"/>
                </a:solidFill>
              </a:rPr>
              <a:t>API 1.0</a:t>
            </a:r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71FE5A1D-9E4F-46EB-9B6F-905B39ADDE63}"/>
              </a:ext>
            </a:extLst>
          </p:cNvPr>
          <p:cNvSpPr/>
          <p:nvPr/>
        </p:nvSpPr>
        <p:spPr>
          <a:xfrm>
            <a:off x="15110556" y="6166458"/>
            <a:ext cx="4021518" cy="59882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>
                <a:solidFill>
                  <a:srgbClr val="484C4D"/>
                </a:solidFill>
              </a:rPr>
              <a:t>API 1.1</a:t>
            </a:r>
          </a:p>
        </p:txBody>
      </p:sp>
      <p:sp>
        <p:nvSpPr>
          <p:cNvPr id="137" name="Retângulo 136">
            <a:extLst>
              <a:ext uri="{FF2B5EF4-FFF2-40B4-BE49-F238E27FC236}">
                <a16:creationId xmlns:a16="http://schemas.microsoft.com/office/drawing/2014/main" id="{9B2DC8B1-2F44-4EAE-A9E5-55250DA898F2}"/>
              </a:ext>
            </a:extLst>
          </p:cNvPr>
          <p:cNvSpPr/>
          <p:nvPr/>
        </p:nvSpPr>
        <p:spPr>
          <a:xfrm>
            <a:off x="18278822" y="7005541"/>
            <a:ext cx="4021518" cy="625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>
                <a:solidFill>
                  <a:srgbClr val="484C4D"/>
                </a:solidFill>
              </a:rPr>
              <a:t>API 1.2</a:t>
            </a:r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98D085A9-B9AE-4469-A475-C3387F5409DD}"/>
              </a:ext>
            </a:extLst>
          </p:cNvPr>
          <p:cNvSpPr/>
          <p:nvPr/>
        </p:nvSpPr>
        <p:spPr>
          <a:xfrm>
            <a:off x="18372134" y="4493719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>
                <a:solidFill>
                  <a:srgbClr val="484C4D"/>
                </a:solidFill>
              </a:rPr>
              <a:t>API 1.1</a:t>
            </a:r>
          </a:p>
        </p:txBody>
      </p: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0340BAB2-CBCE-4599-823B-C41AFBE1DD75}"/>
              </a:ext>
            </a:extLst>
          </p:cNvPr>
          <p:cNvSpPr/>
          <p:nvPr/>
        </p:nvSpPr>
        <p:spPr>
          <a:xfrm>
            <a:off x="20442566" y="6130663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>
                <a:solidFill>
                  <a:srgbClr val="484C4D"/>
                </a:solidFill>
              </a:rPr>
              <a:t>API 1.2</a:t>
            </a:r>
          </a:p>
        </p:txBody>
      </p: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DF7DFECE-C6DE-4F02-8C54-EA198DC37AC5}"/>
              </a:ext>
            </a:extLst>
          </p:cNvPr>
          <p:cNvCxnSpPr>
            <a:stCxn id="132" idx="3"/>
            <a:endCxn id="14" idx="3"/>
          </p:cNvCxnSpPr>
          <p:nvPr/>
        </p:nvCxnSpPr>
        <p:spPr>
          <a:xfrm flipH="1">
            <a:off x="17658709" y="3792499"/>
            <a:ext cx="125697" cy="1971020"/>
          </a:xfrm>
          <a:prstGeom prst="curvedConnector3">
            <a:avLst>
              <a:gd name="adj1" fmla="val -701483"/>
            </a:avLst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: Angulado 6">
            <a:extLst>
              <a:ext uri="{FF2B5EF4-FFF2-40B4-BE49-F238E27FC236}">
                <a16:creationId xmlns:a16="http://schemas.microsoft.com/office/drawing/2014/main" id="{B62BE66E-0DAE-4118-92D0-E4FAD65BBFA0}"/>
              </a:ext>
            </a:extLst>
          </p:cNvPr>
          <p:cNvCxnSpPr>
            <a:cxnSpLocks/>
            <a:stCxn id="136" idx="2"/>
            <a:endCxn id="137" idx="2"/>
          </p:cNvCxnSpPr>
          <p:nvPr/>
        </p:nvCxnSpPr>
        <p:spPr>
          <a:xfrm rot="16200000" flipH="1">
            <a:off x="18272470" y="5614130"/>
            <a:ext cx="865956" cy="3168266"/>
          </a:xfrm>
          <a:prstGeom prst="curvedConnector3">
            <a:avLst>
              <a:gd name="adj1" fmla="val 190929"/>
            </a:avLst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: Angulado 6">
            <a:extLst>
              <a:ext uri="{FF2B5EF4-FFF2-40B4-BE49-F238E27FC236}">
                <a16:creationId xmlns:a16="http://schemas.microsoft.com/office/drawing/2014/main" id="{B3441C99-1E0D-40D4-A851-50D1405023CF}"/>
              </a:ext>
            </a:extLst>
          </p:cNvPr>
          <p:cNvCxnSpPr>
            <a:cxnSpLocks/>
            <a:stCxn id="124" idx="3"/>
            <a:endCxn id="5" idx="0"/>
          </p:cNvCxnSpPr>
          <p:nvPr/>
        </p:nvCxnSpPr>
        <p:spPr>
          <a:xfrm>
            <a:off x="21018498" y="4208786"/>
            <a:ext cx="1403991" cy="849065"/>
          </a:xfrm>
          <a:prstGeom prst="curvedConnector2">
            <a:avLst/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63">
            <a:extLst>
              <a:ext uri="{FF2B5EF4-FFF2-40B4-BE49-F238E27FC236}">
                <a16:creationId xmlns:a16="http://schemas.microsoft.com/office/drawing/2014/main" id="{A84D4678-6D92-4692-B6DE-6D39F879EE1E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115" name="Imagem 114">
            <a:extLst>
              <a:ext uri="{FF2B5EF4-FFF2-40B4-BE49-F238E27FC236}">
                <a16:creationId xmlns:a16="http://schemas.microsoft.com/office/drawing/2014/main" id="{A5590E8A-E7FD-40E1-B1EA-287B330D299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195" y="2741623"/>
            <a:ext cx="1173238" cy="1173238"/>
          </a:xfrm>
          <a:prstGeom prst="rect">
            <a:avLst/>
          </a:prstGeom>
        </p:spPr>
      </p:pic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2F79F724-0CA5-480A-991C-B29D26513DBA}"/>
              </a:ext>
            </a:extLst>
          </p:cNvPr>
          <p:cNvGrpSpPr>
            <a:grpSpLocks noChangeAspect="1"/>
          </p:cNvGrpSpPr>
          <p:nvPr/>
        </p:nvGrpSpPr>
        <p:grpSpPr>
          <a:xfrm>
            <a:off x="561754" y="3086291"/>
            <a:ext cx="9803625" cy="9328162"/>
            <a:chOff x="904692" y="2619883"/>
            <a:chExt cx="10783988" cy="10260978"/>
          </a:xfrm>
        </p:grpSpPr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id="{A9EAF1C4-D1D6-4A06-82E3-F81734B56F16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87349"/>
              <a:chOff x="6144297" y="5902688"/>
              <a:chExt cx="2125509" cy="2087349"/>
            </a:xfrm>
          </p:grpSpPr>
          <p:grpSp>
            <p:nvGrpSpPr>
              <p:cNvPr id="169" name="Agrupar 168">
                <a:extLst>
                  <a:ext uri="{FF2B5EF4-FFF2-40B4-BE49-F238E27FC236}">
                    <a16:creationId xmlns:a16="http://schemas.microsoft.com/office/drawing/2014/main" id="{B1D975E6-AEA8-4F8E-BA94-BEBD532E6ED4}"/>
                  </a:ext>
                </a:extLst>
              </p:cNvPr>
              <p:cNvGrpSpPr/>
              <p:nvPr/>
            </p:nvGrpSpPr>
            <p:grpSpPr>
              <a:xfrm>
                <a:off x="6144297" y="5902688"/>
                <a:ext cx="2125509" cy="2034892"/>
                <a:chOff x="6144297" y="5902688"/>
                <a:chExt cx="2125509" cy="2034892"/>
              </a:xfrm>
            </p:grpSpPr>
            <p:sp>
              <p:nvSpPr>
                <p:cNvPr id="171" name="Shape 1838">
                  <a:extLst>
                    <a:ext uri="{FF2B5EF4-FFF2-40B4-BE49-F238E27FC236}">
                      <a16:creationId xmlns:a16="http://schemas.microsoft.com/office/drawing/2014/main" id="{C39E5A73-3F56-4872-B0BF-4F2BE0AEC568}"/>
                    </a:ext>
                  </a:extLst>
                </p:cNvPr>
                <p:cNvSpPr/>
                <p:nvPr/>
              </p:nvSpPr>
              <p:spPr>
                <a:xfrm>
                  <a:off x="6144297" y="5902688"/>
                  <a:ext cx="1899830" cy="1847685"/>
                </a:xfrm>
                <a:custGeom>
                  <a:avLst/>
                  <a:gdLst>
                    <a:gd name="connsiteX0" fmla="*/ 109311 w 120000"/>
                    <a:gd name="connsiteY0" fmla="*/ 102094 h 102260"/>
                    <a:gd name="connsiteX1" fmla="*/ 438 w 120000"/>
                    <a:gd name="connsiteY1" fmla="*/ 0 h 102260"/>
                    <a:gd name="connsiteX2" fmla="*/ 12961 w 120000"/>
                    <a:gd name="connsiteY2" fmla="*/ 15177 h 102260"/>
                    <a:gd name="connsiteX3" fmla="*/ 0 w 120000"/>
                    <a:gd name="connsiteY3" fmla="*/ 30894 h 102260"/>
                    <a:gd name="connsiteX4" fmla="*/ 74122 w 120000"/>
                    <a:gd name="connsiteY4" fmla="*/ 102094 h 102260"/>
                    <a:gd name="connsiteX5" fmla="*/ 63433 w 120000"/>
                    <a:gd name="connsiteY5" fmla="*/ 102094 h 102260"/>
                    <a:gd name="connsiteX6" fmla="*/ 93439 w 120000"/>
                    <a:gd name="connsiteY6" fmla="*/ 102260 h 102260"/>
                    <a:gd name="connsiteX7" fmla="*/ 120000 w 120000"/>
                    <a:gd name="connsiteY7" fmla="*/ 102094 h 102260"/>
                    <a:gd name="connsiteX8" fmla="*/ 109311 w 120000"/>
                    <a:gd name="connsiteY8" fmla="*/ 102094 h 10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00" h="102260" extrusionOk="0">
                      <a:moveTo>
                        <a:pt x="109311" y="102094"/>
                      </a:moveTo>
                      <a:cubicBezTo>
                        <a:pt x="109311" y="47911"/>
                        <a:pt x="61250" y="3566"/>
                        <a:pt x="438" y="0"/>
                      </a:cubicBezTo>
                      <a:lnTo>
                        <a:pt x="12961" y="15177"/>
                      </a:lnTo>
                      <a:lnTo>
                        <a:pt x="0" y="30894"/>
                      </a:lnTo>
                      <a:cubicBezTo>
                        <a:pt x="41561" y="34200"/>
                        <a:pt x="74122" y="64811"/>
                        <a:pt x="74122" y="102094"/>
                      </a:cubicBezTo>
                      <a:lnTo>
                        <a:pt x="63433" y="102094"/>
                      </a:lnTo>
                      <a:lnTo>
                        <a:pt x="93439" y="102260"/>
                      </a:lnTo>
                      <a:lnTo>
                        <a:pt x="120000" y="102094"/>
                      </a:lnTo>
                      <a:lnTo>
                        <a:pt x="109311" y="102094"/>
                      </a:lnTo>
                      <a:close/>
                    </a:path>
                  </a:pathLst>
                </a:custGeom>
                <a:solidFill>
                  <a:srgbClr val="26DE81"/>
                </a:solidFill>
                <a:ln w="12700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38100" tIns="38100" rIns="38100" bIns="381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  <a:sym typeface="Calibri"/>
                    <a:rtl val="0"/>
                  </a:endParaRPr>
                </a:p>
              </p:txBody>
            </p:sp>
            <p:sp>
              <p:nvSpPr>
                <p:cNvPr id="172" name="Seta: para a Direita 171">
                  <a:extLst>
                    <a:ext uri="{FF2B5EF4-FFF2-40B4-BE49-F238E27FC236}">
                      <a16:creationId xmlns:a16="http://schemas.microsoft.com/office/drawing/2014/main" id="{9BED747F-8740-4BF5-BB5D-361656A4C944}"/>
                    </a:ext>
                  </a:extLst>
                </p:cNvPr>
                <p:cNvSpPr/>
                <p:nvPr/>
              </p:nvSpPr>
              <p:spPr>
                <a:xfrm>
                  <a:off x="7328400" y="7246435"/>
                  <a:ext cx="941406" cy="691145"/>
                </a:xfrm>
                <a:prstGeom prst="rightArrow">
                  <a:avLst/>
                </a:prstGeom>
                <a:solidFill>
                  <a:srgbClr val="26DE8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170" name="Retângulo 169">
                <a:extLst>
                  <a:ext uri="{FF2B5EF4-FFF2-40B4-BE49-F238E27FC236}">
                    <a16:creationId xmlns:a16="http://schemas.microsoft.com/office/drawing/2014/main" id="{51F75878-7812-4666-9F64-86213BDE7093}"/>
                  </a:ext>
                </a:extLst>
              </p:cNvPr>
              <p:cNvSpPr/>
              <p:nvPr/>
            </p:nvSpPr>
            <p:spPr>
              <a:xfrm rot="2862410">
                <a:off x="5812337" y="6555126"/>
                <a:ext cx="1854926" cy="1014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Validação</a:t>
                </a:r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5747B5D0-EDB4-44A7-9A62-3804A0D0805A}"/>
                </a:ext>
              </a:extLst>
            </p:cNvPr>
            <p:cNvGrpSpPr/>
            <p:nvPr/>
          </p:nvGrpSpPr>
          <p:grpSpPr>
            <a:xfrm>
              <a:off x="5685221" y="7864016"/>
              <a:ext cx="2188934" cy="1899815"/>
              <a:chOff x="5685221" y="7864016"/>
              <a:chExt cx="2188934" cy="1899815"/>
            </a:xfrm>
          </p:grpSpPr>
          <p:sp>
            <p:nvSpPr>
              <p:cNvPr id="167" name="Shape 1837">
                <a:extLst>
                  <a:ext uri="{FF2B5EF4-FFF2-40B4-BE49-F238E27FC236}">
                    <a16:creationId xmlns:a16="http://schemas.microsoft.com/office/drawing/2014/main" id="{766AC85B-9A9B-4C40-AC9B-D169112D11B3}"/>
                  </a:ext>
                </a:extLst>
              </p:cNvPr>
              <p:cNvSpPr/>
              <p:nvPr/>
            </p:nvSpPr>
            <p:spPr>
              <a:xfrm>
                <a:off x="5712256" y="7864016"/>
                <a:ext cx="2161899" cy="189981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4777" y="12961"/>
                    </a:moveTo>
                    <a:lnTo>
                      <a:pt x="89016" y="0"/>
                    </a:lnTo>
                    <a:cubicBezTo>
                      <a:pt x="85711" y="41433"/>
                      <a:pt x="55188" y="73916"/>
                      <a:pt x="17961" y="74122"/>
                    </a:cubicBezTo>
                    <a:lnTo>
                      <a:pt x="17961" y="63433"/>
                    </a:lnTo>
                    <a:lnTo>
                      <a:pt x="0" y="91716"/>
                    </a:lnTo>
                    <a:lnTo>
                      <a:pt x="17961" y="120000"/>
                    </a:lnTo>
                    <a:lnTo>
                      <a:pt x="17961" y="109311"/>
                    </a:lnTo>
                    <a:cubicBezTo>
                      <a:pt x="72138" y="109100"/>
                      <a:pt x="116427" y="61122"/>
                      <a:pt x="120000" y="444"/>
                    </a:cubicBezTo>
                    <a:cubicBezTo>
                      <a:pt x="120000" y="444"/>
                      <a:pt x="104777" y="12961"/>
                      <a:pt x="104777" y="12961"/>
                    </a:cubicBezTo>
                    <a:close/>
                  </a:path>
                </a:pathLst>
              </a:custGeom>
              <a:solidFill>
                <a:srgbClr val="FC5C65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68" name="Retângulo 167">
                <a:extLst>
                  <a:ext uri="{FF2B5EF4-FFF2-40B4-BE49-F238E27FC236}">
                    <a16:creationId xmlns:a16="http://schemas.microsoft.com/office/drawing/2014/main" id="{F32C346F-1704-4B19-BF06-F4341BAB8BFD}"/>
                  </a:ext>
                </a:extLst>
              </p:cNvPr>
              <p:cNvSpPr/>
              <p:nvPr/>
            </p:nvSpPr>
            <p:spPr>
              <a:xfrm rot="19159799">
                <a:off x="5685221" y="7934064"/>
                <a:ext cx="1854926" cy="12486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Design</a:t>
                </a:r>
              </a:p>
            </p:txBody>
          </p:sp>
        </p:grpSp>
        <p:grpSp>
          <p:nvGrpSpPr>
            <p:cNvPr id="119" name="Agrupar 118">
              <a:extLst>
                <a:ext uri="{FF2B5EF4-FFF2-40B4-BE49-F238E27FC236}">
                  <a16:creationId xmlns:a16="http://schemas.microsoft.com/office/drawing/2014/main" id="{4AD9290E-C7E4-436F-A8B2-ACAE5EA3EC5A}"/>
                </a:ext>
              </a:extLst>
            </p:cNvPr>
            <p:cNvGrpSpPr/>
            <p:nvPr/>
          </p:nvGrpSpPr>
          <p:grpSpPr>
            <a:xfrm>
              <a:off x="4011523" y="7425117"/>
              <a:ext cx="1905781" cy="2168641"/>
              <a:chOff x="4011523" y="7425117"/>
              <a:chExt cx="1905781" cy="2168641"/>
            </a:xfrm>
          </p:grpSpPr>
          <p:sp>
            <p:nvSpPr>
              <p:cNvPr id="165" name="Shape 1836">
                <a:extLst>
                  <a:ext uri="{FF2B5EF4-FFF2-40B4-BE49-F238E27FC236}">
                    <a16:creationId xmlns:a16="http://schemas.microsoft.com/office/drawing/2014/main" id="{4787CC1E-BA2F-4CDE-876B-05DA6347E3F2}"/>
                  </a:ext>
                </a:extLst>
              </p:cNvPr>
              <p:cNvSpPr/>
              <p:nvPr/>
            </p:nvSpPr>
            <p:spPr>
              <a:xfrm>
                <a:off x="4011523" y="7425117"/>
                <a:ext cx="1905781" cy="216864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7105" y="104800"/>
                    </a:moveTo>
                    <a:lnTo>
                      <a:pt x="120000" y="89116"/>
                    </a:lnTo>
                    <a:cubicBezTo>
                      <a:pt x="78388" y="85966"/>
                      <a:pt x="45733" y="55288"/>
                      <a:pt x="45733" y="17905"/>
                    </a:cubicBezTo>
                    <a:lnTo>
                      <a:pt x="56388" y="17905"/>
                    </a:lnTo>
                    <a:lnTo>
                      <a:pt x="28194" y="0"/>
                    </a:lnTo>
                    <a:lnTo>
                      <a:pt x="0" y="17905"/>
                    </a:lnTo>
                    <a:lnTo>
                      <a:pt x="10655" y="17905"/>
                    </a:lnTo>
                    <a:cubicBezTo>
                      <a:pt x="10655" y="72200"/>
                      <a:pt x="58788" y="116611"/>
                      <a:pt x="119600" y="120000"/>
                    </a:cubicBezTo>
                    <a:cubicBezTo>
                      <a:pt x="119600" y="120000"/>
                      <a:pt x="107105" y="104800"/>
                      <a:pt x="107105" y="104800"/>
                    </a:cubicBezTo>
                    <a:close/>
                  </a:path>
                </a:pathLst>
              </a:custGeom>
              <a:solidFill>
                <a:srgbClr val="FD9644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66" name="Retângulo 165">
                <a:extLst>
                  <a:ext uri="{FF2B5EF4-FFF2-40B4-BE49-F238E27FC236}">
                    <a16:creationId xmlns:a16="http://schemas.microsoft.com/office/drawing/2014/main" id="{23ED845F-B74E-449F-A79D-BF3824937626}"/>
                  </a:ext>
                </a:extLst>
              </p:cNvPr>
              <p:cNvSpPr/>
              <p:nvPr/>
            </p:nvSpPr>
            <p:spPr>
              <a:xfrm rot="3030916">
                <a:off x="4248400" y="7973631"/>
                <a:ext cx="1854926" cy="97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Simulação</a:t>
                </a:r>
              </a:p>
            </p:txBody>
          </p:sp>
        </p:grpSp>
        <p:grpSp>
          <p:nvGrpSpPr>
            <p:cNvPr id="120" name="Agrupar 119">
              <a:extLst>
                <a:ext uri="{FF2B5EF4-FFF2-40B4-BE49-F238E27FC236}">
                  <a16:creationId xmlns:a16="http://schemas.microsoft.com/office/drawing/2014/main" id="{33D573F9-0681-4F1C-87AC-82CA1EBB987D}"/>
                </a:ext>
              </a:extLst>
            </p:cNvPr>
            <p:cNvGrpSpPr/>
            <p:nvPr/>
          </p:nvGrpSpPr>
          <p:grpSpPr>
            <a:xfrm>
              <a:off x="4182968" y="5724385"/>
              <a:ext cx="2168227" cy="1899822"/>
              <a:chOff x="4182968" y="5724385"/>
              <a:chExt cx="2168227" cy="1899822"/>
            </a:xfrm>
          </p:grpSpPr>
          <p:sp>
            <p:nvSpPr>
              <p:cNvPr id="163" name="Shape 1839">
                <a:extLst>
                  <a:ext uri="{FF2B5EF4-FFF2-40B4-BE49-F238E27FC236}">
                    <a16:creationId xmlns:a16="http://schemas.microsoft.com/office/drawing/2014/main" id="{7FDABC13-A7A6-44BA-ABF1-11B51C03AC41}"/>
                  </a:ext>
                </a:extLst>
              </p:cNvPr>
              <p:cNvSpPr/>
              <p:nvPr/>
            </p:nvSpPr>
            <p:spPr>
              <a:xfrm>
                <a:off x="4182968" y="5724385"/>
                <a:ext cx="2168227" cy="189982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28283"/>
                    </a:moveTo>
                    <a:lnTo>
                      <a:pt x="102094" y="0"/>
                    </a:lnTo>
                    <a:lnTo>
                      <a:pt x="102094" y="10688"/>
                    </a:lnTo>
                    <a:cubicBezTo>
                      <a:pt x="47911" y="10688"/>
                      <a:pt x="3572" y="58750"/>
                      <a:pt x="0" y="119555"/>
                    </a:cubicBezTo>
                    <a:lnTo>
                      <a:pt x="15177" y="107038"/>
                    </a:lnTo>
                    <a:lnTo>
                      <a:pt x="30894" y="120000"/>
                    </a:lnTo>
                    <a:cubicBezTo>
                      <a:pt x="34200" y="78438"/>
                      <a:pt x="64811" y="45872"/>
                      <a:pt x="102094" y="45872"/>
                    </a:cubicBezTo>
                    <a:lnTo>
                      <a:pt x="102094" y="56566"/>
                    </a:lnTo>
                    <a:cubicBezTo>
                      <a:pt x="102094" y="56566"/>
                      <a:pt x="120000" y="28283"/>
                      <a:pt x="120000" y="28283"/>
                    </a:cubicBezTo>
                    <a:close/>
                  </a:path>
                </a:pathLst>
              </a:custGeom>
              <a:solidFill>
                <a:srgbClr val="FED330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C4FCD66B-2C92-435F-ACCB-9B523241D106}"/>
                  </a:ext>
                </a:extLst>
              </p:cNvPr>
              <p:cNvSpPr/>
              <p:nvPr/>
            </p:nvSpPr>
            <p:spPr>
              <a:xfrm rot="19021088">
                <a:off x="4432231" y="6500922"/>
                <a:ext cx="1854926" cy="97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Feedback</a:t>
                </a:r>
              </a:p>
            </p:txBody>
          </p:sp>
        </p:grpSp>
        <p:grpSp>
          <p:nvGrpSpPr>
            <p:cNvPr id="121" name="Agrupar 120">
              <a:extLst>
                <a:ext uri="{FF2B5EF4-FFF2-40B4-BE49-F238E27FC236}">
                  <a16:creationId xmlns:a16="http://schemas.microsoft.com/office/drawing/2014/main" id="{8000BB36-906F-4FEF-B5F6-BE5016DE08D5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grpSp>
            <p:nvGrpSpPr>
              <p:cNvPr id="159" name="Agrupar 158">
                <a:extLst>
                  <a:ext uri="{FF2B5EF4-FFF2-40B4-BE49-F238E27FC236}">
                    <a16:creationId xmlns:a16="http://schemas.microsoft.com/office/drawing/2014/main" id="{92B45DE3-0F7A-46E0-9B84-171089147195}"/>
                  </a:ext>
                </a:extLst>
              </p:cNvPr>
              <p:cNvGrpSpPr/>
              <p:nvPr/>
            </p:nvGrpSpPr>
            <p:grpSpPr>
              <a:xfrm>
                <a:off x="2627301" y="4367458"/>
                <a:ext cx="7285029" cy="3582123"/>
                <a:chOff x="2627301" y="4367458"/>
                <a:chExt cx="7285029" cy="3582123"/>
              </a:xfrm>
            </p:grpSpPr>
            <p:sp>
              <p:nvSpPr>
                <p:cNvPr id="161" name="Shape 1725">
                  <a:extLst>
                    <a:ext uri="{FF2B5EF4-FFF2-40B4-BE49-F238E27FC236}">
                      <a16:creationId xmlns:a16="http://schemas.microsoft.com/office/drawing/2014/main" id="{20E104AE-AED6-4016-83AD-DAEAFF14237A}"/>
                    </a:ext>
                  </a:extLst>
                </p:cNvPr>
                <p:cNvSpPr/>
                <p:nvPr/>
              </p:nvSpPr>
              <p:spPr>
                <a:xfrm rot="5400000">
                  <a:off x="4476546" y="2518213"/>
                  <a:ext cx="3394915" cy="7093406"/>
                </a:xfrm>
                <a:custGeom>
                  <a:avLst/>
                  <a:gdLst>
                    <a:gd name="connsiteX0" fmla="*/ 84605 w 102127"/>
                    <a:gd name="connsiteY0" fmla="*/ 111466 h 120000"/>
                    <a:gd name="connsiteX1" fmla="*/ 95916 w 102127"/>
                    <a:gd name="connsiteY1" fmla="*/ 102666 h 120000"/>
                    <a:gd name="connsiteX2" fmla="*/ 30772 w 102127"/>
                    <a:gd name="connsiteY2" fmla="*/ 62688 h 120000"/>
                    <a:gd name="connsiteX3" fmla="*/ 102127 w 102127"/>
                    <a:gd name="connsiteY3" fmla="*/ 22561 h 120000"/>
                    <a:gd name="connsiteX4" fmla="*/ 102127 w 102127"/>
                    <a:gd name="connsiteY4" fmla="*/ 27816 h 120000"/>
                    <a:gd name="connsiteX5" fmla="*/ 101536 w 102127"/>
                    <a:gd name="connsiteY5" fmla="*/ 13911 h 120000"/>
                    <a:gd name="connsiteX6" fmla="*/ 102127 w 102127"/>
                    <a:gd name="connsiteY6" fmla="*/ 0 h 120000"/>
                    <a:gd name="connsiteX7" fmla="*/ 102127 w 102127"/>
                    <a:gd name="connsiteY7" fmla="*/ 5255 h 120000"/>
                    <a:gd name="connsiteX8" fmla="*/ 0 w 102127"/>
                    <a:gd name="connsiteY8" fmla="*/ 62688 h 120000"/>
                    <a:gd name="connsiteX9" fmla="*/ 95572 w 102127"/>
                    <a:gd name="connsiteY9" fmla="*/ 120000 h 120000"/>
                    <a:gd name="connsiteX10" fmla="*/ 84605 w 102127"/>
                    <a:gd name="connsiteY10" fmla="*/ 111466 h 1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2127" h="120000" extrusionOk="0">
                      <a:moveTo>
                        <a:pt x="84605" y="111466"/>
                      </a:moveTo>
                      <a:lnTo>
                        <a:pt x="95916" y="102666"/>
                      </a:lnTo>
                      <a:cubicBezTo>
                        <a:pt x="59416" y="100894"/>
                        <a:pt x="30772" y="83672"/>
                        <a:pt x="30772" y="62688"/>
                      </a:cubicBezTo>
                      <a:cubicBezTo>
                        <a:pt x="30772" y="40527"/>
                        <a:pt x="62716" y="22561"/>
                        <a:pt x="102127" y="22561"/>
                      </a:cubicBezTo>
                      <a:lnTo>
                        <a:pt x="102127" y="27816"/>
                      </a:lnTo>
                      <a:lnTo>
                        <a:pt x="101536" y="13911"/>
                      </a:lnTo>
                      <a:lnTo>
                        <a:pt x="102127" y="0"/>
                      </a:lnTo>
                      <a:lnTo>
                        <a:pt x="102127" y="5255"/>
                      </a:lnTo>
                      <a:cubicBezTo>
                        <a:pt x="45722" y="5255"/>
                        <a:pt x="0" y="30966"/>
                        <a:pt x="0" y="62688"/>
                      </a:cubicBezTo>
                      <a:cubicBezTo>
                        <a:pt x="0" y="93166"/>
                        <a:pt x="42222" y="118100"/>
                        <a:pt x="95572" y="120000"/>
                      </a:cubicBezTo>
                      <a:lnTo>
                        <a:pt x="84605" y="111466"/>
                      </a:lnTo>
                      <a:close/>
                    </a:path>
                  </a:pathLst>
                </a:custGeom>
                <a:solidFill>
                  <a:srgbClr val="A55EEA"/>
                </a:solidFill>
                <a:ln w="12700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38100" tIns="38100" rIns="38100" bIns="381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  <a:sym typeface="Calibri"/>
                    <a:rtl val="0"/>
                  </a:endParaRPr>
                </a:p>
              </p:txBody>
            </p:sp>
            <p:sp>
              <p:nvSpPr>
                <p:cNvPr id="162" name="Seta: para a Direita 161">
                  <a:extLst>
                    <a:ext uri="{FF2B5EF4-FFF2-40B4-BE49-F238E27FC236}">
                      <a16:creationId xmlns:a16="http://schemas.microsoft.com/office/drawing/2014/main" id="{E49D73AC-8EA1-4CDD-A1C1-81C42DDD0E22}"/>
                    </a:ext>
                  </a:extLst>
                </p:cNvPr>
                <p:cNvSpPr/>
                <p:nvPr/>
              </p:nvSpPr>
              <p:spPr>
                <a:xfrm>
                  <a:off x="8386556" y="7258436"/>
                  <a:ext cx="1525774" cy="691145"/>
                </a:xfrm>
                <a:prstGeom prst="rightArrow">
                  <a:avLst/>
                </a:prstGeom>
                <a:solidFill>
                  <a:srgbClr val="A55EEA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160" name="Retângulo 159">
                <a:extLst>
                  <a:ext uri="{FF2B5EF4-FFF2-40B4-BE49-F238E27FC236}">
                    <a16:creationId xmlns:a16="http://schemas.microsoft.com/office/drawing/2014/main" id="{2FC4EEA5-06EA-4B3F-A545-9D5637EABAC8}"/>
                  </a:ext>
                </a:extLst>
              </p:cNvPr>
              <p:cNvSpPr/>
              <p:nvPr/>
            </p:nvSpPr>
            <p:spPr>
              <a:xfrm>
                <a:off x="5087097" y="4963130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Teste</a:t>
                </a:r>
              </a:p>
            </p:txBody>
          </p:sp>
        </p:grpSp>
        <p:grpSp>
          <p:nvGrpSpPr>
            <p:cNvPr id="122" name="Agrupar 121">
              <a:extLst>
                <a:ext uri="{FF2B5EF4-FFF2-40B4-BE49-F238E27FC236}">
                  <a16:creationId xmlns:a16="http://schemas.microsoft.com/office/drawing/2014/main" id="{141F9A10-B4FB-4EA3-B3EA-7C03F63E0FF6}"/>
                </a:ext>
              </a:extLst>
            </p:cNvPr>
            <p:cNvGrpSpPr/>
            <p:nvPr/>
          </p:nvGrpSpPr>
          <p:grpSpPr>
            <a:xfrm>
              <a:off x="2313284" y="7188006"/>
              <a:ext cx="7092630" cy="3977439"/>
              <a:chOff x="2313284" y="7188006"/>
              <a:chExt cx="7092630" cy="3977439"/>
            </a:xfrm>
          </p:grpSpPr>
          <p:sp>
            <p:nvSpPr>
              <p:cNvPr id="157" name="Shape 1724">
                <a:extLst>
                  <a:ext uri="{FF2B5EF4-FFF2-40B4-BE49-F238E27FC236}">
                    <a16:creationId xmlns:a16="http://schemas.microsoft.com/office/drawing/2014/main" id="{18C3B73B-3D1B-4C59-B4F8-17EC06CDD027}"/>
                  </a:ext>
                </a:extLst>
              </p:cNvPr>
              <p:cNvSpPr/>
              <p:nvPr/>
            </p:nvSpPr>
            <p:spPr>
              <a:xfrm rot="5400000">
                <a:off x="3870879" y="5630411"/>
                <a:ext cx="3977439" cy="709263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4516" y="0"/>
                    </a:moveTo>
                    <a:lnTo>
                      <a:pt x="35494" y="8522"/>
                    </a:lnTo>
                    <a:lnTo>
                      <a:pt x="24133" y="17338"/>
                    </a:lnTo>
                    <a:cubicBezTo>
                      <a:pt x="60583" y="19200"/>
                      <a:pt x="89138" y="36377"/>
                      <a:pt x="89138" y="57305"/>
                    </a:cubicBezTo>
                    <a:cubicBezTo>
                      <a:pt x="89138" y="79405"/>
                      <a:pt x="57288" y="97327"/>
                      <a:pt x="17922" y="97438"/>
                    </a:cubicBezTo>
                    <a:lnTo>
                      <a:pt x="17922" y="92177"/>
                    </a:lnTo>
                    <a:lnTo>
                      <a:pt x="0" y="106088"/>
                    </a:lnTo>
                    <a:lnTo>
                      <a:pt x="17922" y="120000"/>
                    </a:lnTo>
                    <a:lnTo>
                      <a:pt x="17922" y="114744"/>
                    </a:lnTo>
                    <a:cubicBezTo>
                      <a:pt x="74333" y="114633"/>
                      <a:pt x="120000" y="88961"/>
                      <a:pt x="120000" y="57305"/>
                    </a:cubicBezTo>
                    <a:cubicBezTo>
                      <a:pt x="120000" y="26888"/>
                      <a:pt x="77850" y="2005"/>
                      <a:pt x="24516" y="0"/>
                    </a:cubicBezTo>
                    <a:close/>
                  </a:path>
                </a:pathLst>
              </a:custGeom>
              <a:solidFill>
                <a:srgbClr val="4B7BEC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58" name="Retângulo 157">
                <a:extLst>
                  <a:ext uri="{FF2B5EF4-FFF2-40B4-BE49-F238E27FC236}">
                    <a16:creationId xmlns:a16="http://schemas.microsoft.com/office/drawing/2014/main" id="{9AB4877D-B1DB-41FE-AA2F-3D4D70EEE45D}"/>
                  </a:ext>
                </a:extLst>
              </p:cNvPr>
              <p:cNvSpPr/>
              <p:nvPr/>
            </p:nvSpPr>
            <p:spPr>
              <a:xfrm>
                <a:off x="5025338" y="10368170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Construção</a:t>
                </a:r>
              </a:p>
            </p:txBody>
          </p:sp>
        </p:grpSp>
        <p:grpSp>
          <p:nvGrpSpPr>
            <p:cNvPr id="127" name="Agrupar 126">
              <a:extLst>
                <a:ext uri="{FF2B5EF4-FFF2-40B4-BE49-F238E27FC236}">
                  <a16:creationId xmlns:a16="http://schemas.microsoft.com/office/drawing/2014/main" id="{F597A17A-F7A3-4790-A5FA-620EE5840FD7}"/>
                </a:ext>
              </a:extLst>
            </p:cNvPr>
            <p:cNvGrpSpPr/>
            <p:nvPr/>
          </p:nvGrpSpPr>
          <p:grpSpPr>
            <a:xfrm>
              <a:off x="8759908" y="7897342"/>
              <a:ext cx="2225720" cy="3394463"/>
              <a:chOff x="8759908" y="7897342"/>
              <a:chExt cx="2225720" cy="3394463"/>
            </a:xfrm>
          </p:grpSpPr>
          <p:sp>
            <p:nvSpPr>
              <p:cNvPr id="155" name="Shape 1845">
                <a:extLst>
                  <a:ext uri="{FF2B5EF4-FFF2-40B4-BE49-F238E27FC236}">
                    <a16:creationId xmlns:a16="http://schemas.microsoft.com/office/drawing/2014/main" id="{7880D024-91B4-4554-927F-C7D43C0CCCD5}"/>
                  </a:ext>
                </a:extLst>
              </p:cNvPr>
              <p:cNvSpPr/>
              <p:nvPr/>
            </p:nvSpPr>
            <p:spPr>
              <a:xfrm rot="5400000">
                <a:off x="8175536" y="8481714"/>
                <a:ext cx="3394463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EB3B5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56" name="Retângulo 155">
                <a:extLst>
                  <a:ext uri="{FF2B5EF4-FFF2-40B4-BE49-F238E27FC236}">
                    <a16:creationId xmlns:a16="http://schemas.microsoft.com/office/drawing/2014/main" id="{FD15E764-36FF-4A57-AF1F-854AC58EC299}"/>
                  </a:ext>
                </a:extLst>
              </p:cNvPr>
              <p:cNvSpPr/>
              <p:nvPr/>
            </p:nvSpPr>
            <p:spPr>
              <a:xfrm rot="17653457">
                <a:off x="9005562" y="9503462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Proteção</a:t>
                </a:r>
              </a:p>
            </p:txBody>
          </p:sp>
        </p:grpSp>
        <p:grpSp>
          <p:nvGrpSpPr>
            <p:cNvPr id="128" name="Agrupar 127">
              <a:extLst>
                <a:ext uri="{FF2B5EF4-FFF2-40B4-BE49-F238E27FC236}">
                  <a16:creationId xmlns:a16="http://schemas.microsoft.com/office/drawing/2014/main" id="{EBECCBF3-25DB-46A8-A4E2-DAF18D65E334}"/>
                </a:ext>
              </a:extLst>
            </p:cNvPr>
            <p:cNvGrpSpPr/>
            <p:nvPr/>
          </p:nvGrpSpPr>
          <p:grpSpPr>
            <a:xfrm>
              <a:off x="2493748" y="10475096"/>
              <a:ext cx="6648200" cy="2405765"/>
              <a:chOff x="2493748" y="10475096"/>
              <a:chExt cx="6648200" cy="2405765"/>
            </a:xfrm>
          </p:grpSpPr>
          <p:sp>
            <p:nvSpPr>
              <p:cNvPr id="152" name="Shape 1848">
                <a:extLst>
                  <a:ext uri="{FF2B5EF4-FFF2-40B4-BE49-F238E27FC236}">
                    <a16:creationId xmlns:a16="http://schemas.microsoft.com/office/drawing/2014/main" id="{6796FF5E-3262-441D-B108-D61DE92AAE7E}"/>
                  </a:ext>
                </a:extLst>
              </p:cNvPr>
              <p:cNvSpPr/>
              <p:nvPr/>
            </p:nvSpPr>
            <p:spPr>
              <a:xfrm rot="8100000">
                <a:off x="5747484" y="10655141"/>
                <a:ext cx="3394464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8854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53" name="Shape 1851">
                <a:extLst>
                  <a:ext uri="{FF2B5EF4-FFF2-40B4-BE49-F238E27FC236}">
                    <a16:creationId xmlns:a16="http://schemas.microsoft.com/office/drawing/2014/main" id="{8AB9DAE8-AFB0-40FB-BDFC-AF489178BCD5}"/>
                  </a:ext>
                </a:extLst>
              </p:cNvPr>
              <p:cNvSpPr/>
              <p:nvPr/>
            </p:nvSpPr>
            <p:spPr>
              <a:xfrm rot="10800000">
                <a:off x="2493748" y="10475096"/>
                <a:ext cx="3394464" cy="2225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8854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54" name="Retângulo 153">
                <a:extLst>
                  <a:ext uri="{FF2B5EF4-FFF2-40B4-BE49-F238E27FC236}">
                    <a16:creationId xmlns:a16="http://schemas.microsoft.com/office/drawing/2014/main" id="{298AEB82-596C-474D-8C93-6EAFF6AFD3A7}"/>
                  </a:ext>
                </a:extLst>
              </p:cNvPr>
              <p:cNvSpPr/>
              <p:nvPr/>
            </p:nvSpPr>
            <p:spPr>
              <a:xfrm rot="1834035">
                <a:off x="2866698" y="11412198"/>
                <a:ext cx="2161736" cy="3508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Implantação</a:t>
                </a:r>
              </a:p>
            </p:txBody>
          </p:sp>
        </p:grpSp>
        <p:grpSp>
          <p:nvGrpSpPr>
            <p:cNvPr id="129" name="Agrupar 128">
              <a:extLst>
                <a:ext uri="{FF2B5EF4-FFF2-40B4-BE49-F238E27FC236}">
                  <a16:creationId xmlns:a16="http://schemas.microsoft.com/office/drawing/2014/main" id="{F14497C8-F568-45DC-9342-30F71CC0DD7D}"/>
                </a:ext>
              </a:extLst>
            </p:cNvPr>
            <p:cNvGrpSpPr/>
            <p:nvPr/>
          </p:nvGrpSpPr>
          <p:grpSpPr>
            <a:xfrm>
              <a:off x="904692" y="4208939"/>
              <a:ext cx="2405768" cy="6648200"/>
              <a:chOff x="904692" y="4208939"/>
              <a:chExt cx="2405768" cy="6648200"/>
            </a:xfrm>
          </p:grpSpPr>
          <p:sp>
            <p:nvSpPr>
              <p:cNvPr id="149" name="Shape 1854">
                <a:extLst>
                  <a:ext uri="{FF2B5EF4-FFF2-40B4-BE49-F238E27FC236}">
                    <a16:creationId xmlns:a16="http://schemas.microsoft.com/office/drawing/2014/main" id="{846B34A6-EC4B-4F17-91AC-874E7C838EA4}"/>
                  </a:ext>
                </a:extLst>
              </p:cNvPr>
              <p:cNvSpPr/>
              <p:nvPr/>
            </p:nvSpPr>
            <p:spPr>
              <a:xfrm rot="13500000">
                <a:off x="320320" y="8047047"/>
                <a:ext cx="3394464" cy="2225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FA82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50" name="Shape 1857">
                <a:extLst>
                  <a:ext uri="{FF2B5EF4-FFF2-40B4-BE49-F238E27FC236}">
                    <a16:creationId xmlns:a16="http://schemas.microsoft.com/office/drawing/2014/main" id="{F2C145EC-ACE5-4018-A429-632524180F19}"/>
                  </a:ext>
                </a:extLst>
              </p:cNvPr>
              <p:cNvSpPr/>
              <p:nvPr/>
            </p:nvSpPr>
            <p:spPr>
              <a:xfrm rot="16200000">
                <a:off x="500368" y="4793311"/>
                <a:ext cx="3394463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FA82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51" name="Retângulo 150">
                <a:extLst>
                  <a:ext uri="{FF2B5EF4-FFF2-40B4-BE49-F238E27FC236}">
                    <a16:creationId xmlns:a16="http://schemas.microsoft.com/office/drawing/2014/main" id="{E2B22B52-A316-4795-B807-5FC2083E009C}"/>
                  </a:ext>
                </a:extLst>
              </p:cNvPr>
              <p:cNvSpPr/>
              <p:nvPr/>
            </p:nvSpPr>
            <p:spPr>
              <a:xfrm rot="17653457">
                <a:off x="1271212" y="5767268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Monitoração</a:t>
                </a:r>
              </a:p>
            </p:txBody>
          </p:sp>
        </p:grpSp>
        <p:grpSp>
          <p:nvGrpSpPr>
            <p:cNvPr id="130" name="Agrupar 129">
              <a:extLst>
                <a:ext uri="{FF2B5EF4-FFF2-40B4-BE49-F238E27FC236}">
                  <a16:creationId xmlns:a16="http://schemas.microsoft.com/office/drawing/2014/main" id="{03356F71-ACB9-4D2A-8E34-10F2128C277E}"/>
                </a:ext>
              </a:extLst>
            </p:cNvPr>
            <p:cNvGrpSpPr/>
            <p:nvPr/>
          </p:nvGrpSpPr>
          <p:grpSpPr>
            <a:xfrm>
              <a:off x="2928419" y="2619883"/>
              <a:ext cx="6648197" cy="2405767"/>
              <a:chOff x="2928419" y="2619883"/>
              <a:chExt cx="6648197" cy="2405767"/>
            </a:xfrm>
          </p:grpSpPr>
          <p:sp>
            <p:nvSpPr>
              <p:cNvPr id="146" name="Shape 1839">
                <a:extLst>
                  <a:ext uri="{FF2B5EF4-FFF2-40B4-BE49-F238E27FC236}">
                    <a16:creationId xmlns:a16="http://schemas.microsoft.com/office/drawing/2014/main" id="{15FDD830-96FE-4DCD-BE89-848E20949633}"/>
                  </a:ext>
                </a:extLst>
              </p:cNvPr>
              <p:cNvSpPr/>
              <p:nvPr/>
            </p:nvSpPr>
            <p:spPr>
              <a:xfrm>
                <a:off x="6182154" y="2799930"/>
                <a:ext cx="3394462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20BF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47" name="Shape 1860">
                <a:extLst>
                  <a:ext uri="{FF2B5EF4-FFF2-40B4-BE49-F238E27FC236}">
                    <a16:creationId xmlns:a16="http://schemas.microsoft.com/office/drawing/2014/main" id="{1C1CF62E-F640-450A-AF6A-063B64324206}"/>
                  </a:ext>
                </a:extLst>
              </p:cNvPr>
              <p:cNvSpPr/>
              <p:nvPr/>
            </p:nvSpPr>
            <p:spPr>
              <a:xfrm rot="18900000">
                <a:off x="2928419" y="2619883"/>
                <a:ext cx="3394463" cy="2225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20BF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48" name="Retângulo 147">
                <a:extLst>
                  <a:ext uri="{FF2B5EF4-FFF2-40B4-BE49-F238E27FC236}">
                    <a16:creationId xmlns:a16="http://schemas.microsoft.com/office/drawing/2014/main" id="{ABF24342-6B31-4594-920A-4C820CDE7CE5}"/>
                  </a:ext>
                </a:extLst>
              </p:cNvPr>
              <p:cNvSpPr/>
              <p:nvPr/>
            </p:nvSpPr>
            <p:spPr>
              <a:xfrm rot="1893137">
                <a:off x="6717065" y="3890590"/>
                <a:ext cx="2640873" cy="2666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Troubleshooting</a:t>
                </a:r>
              </a:p>
            </p:txBody>
          </p:sp>
        </p:grp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ADFFE946-903F-4CCD-A80E-932D0ED30C22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grpSp>
            <p:nvGrpSpPr>
              <p:cNvPr id="134" name="Agrupar 133">
                <a:extLst>
                  <a:ext uri="{FF2B5EF4-FFF2-40B4-BE49-F238E27FC236}">
                    <a16:creationId xmlns:a16="http://schemas.microsoft.com/office/drawing/2014/main" id="{29E748F4-1F1A-41E5-BA8C-305605195DC1}"/>
                  </a:ext>
                </a:extLst>
              </p:cNvPr>
              <p:cNvGrpSpPr/>
              <p:nvPr/>
            </p:nvGrpSpPr>
            <p:grpSpPr>
              <a:xfrm>
                <a:off x="8939954" y="4643605"/>
                <a:ext cx="2748726" cy="3394464"/>
                <a:chOff x="8939954" y="4643605"/>
                <a:chExt cx="2748726" cy="3394464"/>
              </a:xfrm>
            </p:grpSpPr>
            <p:sp>
              <p:nvSpPr>
                <p:cNvPr id="144" name="Shape 1842">
                  <a:extLst>
                    <a:ext uri="{FF2B5EF4-FFF2-40B4-BE49-F238E27FC236}">
                      <a16:creationId xmlns:a16="http://schemas.microsoft.com/office/drawing/2014/main" id="{ACCE8062-DCB3-4ED1-AEF6-7C6C36C38D52}"/>
                    </a:ext>
                  </a:extLst>
                </p:cNvPr>
                <p:cNvSpPr/>
                <p:nvPr/>
              </p:nvSpPr>
              <p:spPr>
                <a:xfrm rot="2700000">
                  <a:off x="8355582" y="5227977"/>
                  <a:ext cx="3394464" cy="2225720"/>
                </a:xfrm>
                <a:custGeom>
                  <a:avLst/>
                  <a:gdLst>
                    <a:gd name="connsiteX0" fmla="*/ 0 w 21600"/>
                    <a:gd name="connsiteY0" fmla="*/ 0 h 21600"/>
                    <a:gd name="connsiteX1" fmla="*/ 2828 w 21600"/>
                    <a:gd name="connsiteY1" fmla="*/ 5133 h 21600"/>
                    <a:gd name="connsiteX2" fmla="*/ 224 w 21600"/>
                    <a:gd name="connsiteY2" fmla="*/ 9865 h 21600"/>
                    <a:gd name="connsiteX3" fmla="*/ 16207 w 21600"/>
                    <a:gd name="connsiteY3" fmla="*/ 20165 h 21600"/>
                    <a:gd name="connsiteX4" fmla="*/ 15266 w 21600"/>
                    <a:gd name="connsiteY4" fmla="*/ 21600 h 21600"/>
                    <a:gd name="connsiteX5" fmla="*/ 18437 w 21600"/>
                    <a:gd name="connsiteY5" fmla="*/ 16775 h 21600"/>
                    <a:gd name="connsiteX6" fmla="*/ 21600 w 21600"/>
                    <a:gd name="connsiteY6" fmla="*/ 11940 h 21600"/>
                    <a:gd name="connsiteX7" fmla="*/ 20771 w 21600"/>
                    <a:gd name="connsiteY7" fmla="*/ 13204 h 21600"/>
                    <a:gd name="connsiteX8" fmla="*/ 0 w 21600"/>
                    <a:gd name="connsiteY8" fmla="*/ 0 h 2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828" y="5133"/>
                      </a:lnTo>
                      <a:lnTo>
                        <a:pt x="224" y="9865"/>
                      </a:lnTo>
                      <a:cubicBezTo>
                        <a:pt x="6001" y="10270"/>
                        <a:pt x="11690" y="13703"/>
                        <a:pt x="16207" y="20165"/>
                      </a:cubicBezTo>
                      <a:lnTo>
                        <a:pt x="15266" y="21600"/>
                      </a:lnTo>
                      <a:lnTo>
                        <a:pt x="18437" y="16775"/>
                      </a:lnTo>
                      <a:lnTo>
                        <a:pt x="21600" y="11940"/>
                      </a:lnTo>
                      <a:lnTo>
                        <a:pt x="20771" y="13204"/>
                      </a:lnTo>
                      <a:cubicBezTo>
                        <a:pt x="14932" y="4740"/>
                        <a:pt x="7507" y="338"/>
                        <a:pt x="0" y="0"/>
                      </a:cubicBezTo>
                      <a:close/>
                    </a:path>
                  </a:pathLst>
                </a:custGeom>
                <a:solidFill>
                  <a:srgbClr val="3867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algn="ctr"/>
                  <a:endParaRPr sz="2800" b="1">
                    <a:latin typeface="+mj-l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45" name="Seta: para a Direita 144">
                  <a:extLst>
                    <a:ext uri="{FF2B5EF4-FFF2-40B4-BE49-F238E27FC236}">
                      <a16:creationId xmlns:a16="http://schemas.microsoft.com/office/drawing/2014/main" id="{DAE2D365-3773-499B-9F47-B604F1BF1D66}"/>
                    </a:ext>
                  </a:extLst>
                </p:cNvPr>
                <p:cNvSpPr/>
                <p:nvPr/>
              </p:nvSpPr>
              <p:spPr>
                <a:xfrm>
                  <a:off x="9971772" y="7054991"/>
                  <a:ext cx="1716908" cy="784956"/>
                </a:xfrm>
                <a:prstGeom prst="rightArrow">
                  <a:avLst/>
                </a:prstGeom>
                <a:solidFill>
                  <a:srgbClr val="3867D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143" name="Retângulo 142">
                <a:extLst>
                  <a:ext uri="{FF2B5EF4-FFF2-40B4-BE49-F238E27FC236}">
                    <a16:creationId xmlns:a16="http://schemas.microsoft.com/office/drawing/2014/main" id="{B94AECD0-D232-426A-9DF7-3572AA38E6B2}"/>
                  </a:ext>
                </a:extLst>
              </p:cNvPr>
              <p:cNvSpPr/>
              <p:nvPr/>
            </p:nvSpPr>
            <p:spPr>
              <a:xfrm rot="4459582">
                <a:off x="9005563" y="6160064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Gestão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2588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8074322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7B8A27E-A702-4D26-B5A9-12C1B9B46E7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289" y="5057851"/>
            <a:ext cx="896400" cy="89640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0878718" y="10226117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DF6CA313-AC06-4FAD-8887-B7FDC7B734B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159" y="5353244"/>
            <a:ext cx="820550" cy="82055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814D81B2-9B84-4F4D-B3E3-DBD0941ECB9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489" y="5405229"/>
            <a:ext cx="820550" cy="820550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938A3EE-F2BA-4FD2-8034-901C8AD189BE}"/>
              </a:ext>
            </a:extLst>
          </p:cNvPr>
          <p:cNvGrpSpPr/>
          <p:nvPr/>
        </p:nvGrpSpPr>
        <p:grpSpPr>
          <a:xfrm>
            <a:off x="10838382" y="2649212"/>
            <a:ext cx="4021518" cy="2831130"/>
            <a:chOff x="10952201" y="10902814"/>
            <a:chExt cx="4021518" cy="283113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4ED1D14-108E-4E19-88E4-210DE7287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9052" y="10902814"/>
              <a:ext cx="1607816" cy="1607816"/>
            </a:xfrm>
            <a:prstGeom prst="rect">
              <a:avLst/>
            </a:prstGeom>
          </p:spPr>
        </p:pic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BE970D64-00BB-4E91-94B0-C56E2DD9D175}"/>
                </a:ext>
              </a:extLst>
            </p:cNvPr>
            <p:cNvSpPr/>
            <p:nvPr/>
          </p:nvSpPr>
          <p:spPr>
            <a:xfrm>
              <a:off x="10952201" y="1268880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Operation Analyst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E8B8F3B-76DF-4105-8AD0-44D6CADD949E}"/>
              </a:ext>
            </a:extLst>
          </p:cNvPr>
          <p:cNvGrpSpPr/>
          <p:nvPr/>
        </p:nvGrpSpPr>
        <p:grpSpPr>
          <a:xfrm>
            <a:off x="10913874" y="6191318"/>
            <a:ext cx="4021518" cy="3119445"/>
            <a:chOff x="7792930" y="10586379"/>
            <a:chExt cx="4021518" cy="311944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080CAC18-EFFA-439E-8247-B270832A3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211" y="10586379"/>
              <a:ext cx="1952956" cy="1952956"/>
            </a:xfrm>
            <a:prstGeom prst="rect">
              <a:avLst/>
            </a:prstGeom>
          </p:spPr>
        </p:pic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9B8922D8-5D32-4F09-A07C-C19FFC87EC15}"/>
                </a:ext>
              </a:extLst>
            </p:cNvPr>
            <p:cNvSpPr/>
            <p:nvPr/>
          </p:nvSpPr>
          <p:spPr>
            <a:xfrm>
              <a:off x="7792930" y="1266068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Business Analyst</a:t>
              </a:r>
            </a:p>
          </p:txBody>
        </p:sp>
      </p:grpSp>
      <p:pic>
        <p:nvPicPr>
          <p:cNvPr id="123" name="Imagem 122">
            <a:extLst>
              <a:ext uri="{FF2B5EF4-FFF2-40B4-BE49-F238E27FC236}">
                <a16:creationId xmlns:a16="http://schemas.microsoft.com/office/drawing/2014/main" id="{C345516E-F6F7-4445-A9EB-E442BE485C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748" y="3451133"/>
            <a:ext cx="896400" cy="896400"/>
          </a:xfrm>
          <a:prstGeom prst="rect">
            <a:avLst/>
          </a:prstGeom>
        </p:spPr>
      </p:pic>
      <p:pic>
        <p:nvPicPr>
          <p:cNvPr id="124" name="Imagem 123">
            <a:extLst>
              <a:ext uri="{FF2B5EF4-FFF2-40B4-BE49-F238E27FC236}">
                <a16:creationId xmlns:a16="http://schemas.microsoft.com/office/drawing/2014/main" id="{5C540219-705D-495C-859F-B52281CEDE3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948" y="3798511"/>
            <a:ext cx="820550" cy="820550"/>
          </a:xfrm>
          <a:prstGeom prst="rect">
            <a:avLst/>
          </a:prstGeom>
        </p:spPr>
      </p:pic>
      <p:pic>
        <p:nvPicPr>
          <p:cNvPr id="125" name="Imagem 124">
            <a:extLst>
              <a:ext uri="{FF2B5EF4-FFF2-40B4-BE49-F238E27FC236}">
                <a16:creationId xmlns:a16="http://schemas.microsoft.com/office/drawing/2014/main" id="{19F24CBC-840C-47B6-980B-7C5C75EFA7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013" y="5984877"/>
            <a:ext cx="894882" cy="894882"/>
          </a:xfrm>
          <a:prstGeom prst="rect">
            <a:avLst/>
          </a:prstGeom>
        </p:spPr>
      </p:pic>
      <p:pic>
        <p:nvPicPr>
          <p:cNvPr id="126" name="Imagem 125">
            <a:extLst>
              <a:ext uri="{FF2B5EF4-FFF2-40B4-BE49-F238E27FC236}">
                <a16:creationId xmlns:a16="http://schemas.microsoft.com/office/drawing/2014/main" id="{CA4B4CE0-AB0E-47E6-BA79-97BBC8590E1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995" y="6278752"/>
            <a:ext cx="820550" cy="820550"/>
          </a:xfrm>
          <a:prstGeom prst="rect">
            <a:avLst/>
          </a:prstGeom>
        </p:spPr>
      </p:pic>
      <p:pic>
        <p:nvPicPr>
          <p:cNvPr id="131" name="Imagem 130">
            <a:extLst>
              <a:ext uri="{FF2B5EF4-FFF2-40B4-BE49-F238E27FC236}">
                <a16:creationId xmlns:a16="http://schemas.microsoft.com/office/drawing/2014/main" id="{D67E1D85-9E8C-415C-A85D-BC3681FCD89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874" y="3088349"/>
            <a:ext cx="894882" cy="894882"/>
          </a:xfrm>
          <a:prstGeom prst="rect">
            <a:avLst/>
          </a:prstGeom>
        </p:spPr>
      </p:pic>
      <p:pic>
        <p:nvPicPr>
          <p:cNvPr id="132" name="Imagem 131">
            <a:extLst>
              <a:ext uri="{FF2B5EF4-FFF2-40B4-BE49-F238E27FC236}">
                <a16:creationId xmlns:a16="http://schemas.microsoft.com/office/drawing/2014/main" id="{F401542B-7AAF-4261-9D93-B355A6A66D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856" y="3382224"/>
            <a:ext cx="820550" cy="820550"/>
          </a:xfrm>
          <a:prstGeom prst="rect">
            <a:avLst/>
          </a:prstGeom>
        </p:spPr>
      </p:pic>
      <p:sp>
        <p:nvSpPr>
          <p:cNvPr id="135" name="Retângulo 134">
            <a:extLst>
              <a:ext uri="{FF2B5EF4-FFF2-40B4-BE49-F238E27FC236}">
                <a16:creationId xmlns:a16="http://schemas.microsoft.com/office/drawing/2014/main" id="{D40D6069-6889-4C17-8081-ADC922D2BF39}"/>
              </a:ext>
            </a:extLst>
          </p:cNvPr>
          <p:cNvSpPr/>
          <p:nvPr/>
        </p:nvSpPr>
        <p:spPr>
          <a:xfrm>
            <a:off x="15237675" y="4158102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>
                <a:solidFill>
                  <a:srgbClr val="484C4D"/>
                </a:solidFill>
              </a:rPr>
              <a:t>API 1.0</a:t>
            </a:r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71FE5A1D-9E4F-46EB-9B6F-905B39ADDE63}"/>
              </a:ext>
            </a:extLst>
          </p:cNvPr>
          <p:cNvSpPr/>
          <p:nvPr/>
        </p:nvSpPr>
        <p:spPr>
          <a:xfrm>
            <a:off x="15110556" y="6166458"/>
            <a:ext cx="4021518" cy="59882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>
                <a:solidFill>
                  <a:srgbClr val="484C4D"/>
                </a:solidFill>
              </a:rPr>
              <a:t>API 1.1</a:t>
            </a:r>
          </a:p>
        </p:txBody>
      </p:sp>
      <p:sp>
        <p:nvSpPr>
          <p:cNvPr id="137" name="Retângulo 136">
            <a:extLst>
              <a:ext uri="{FF2B5EF4-FFF2-40B4-BE49-F238E27FC236}">
                <a16:creationId xmlns:a16="http://schemas.microsoft.com/office/drawing/2014/main" id="{9B2DC8B1-2F44-4EAE-A9E5-55250DA898F2}"/>
              </a:ext>
            </a:extLst>
          </p:cNvPr>
          <p:cNvSpPr/>
          <p:nvPr/>
        </p:nvSpPr>
        <p:spPr>
          <a:xfrm>
            <a:off x="18278822" y="7005541"/>
            <a:ext cx="4021518" cy="625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>
                <a:solidFill>
                  <a:srgbClr val="484C4D"/>
                </a:solidFill>
              </a:rPr>
              <a:t>API 1.2</a:t>
            </a:r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98D085A9-B9AE-4469-A475-C3387F5409DD}"/>
              </a:ext>
            </a:extLst>
          </p:cNvPr>
          <p:cNvSpPr/>
          <p:nvPr/>
        </p:nvSpPr>
        <p:spPr>
          <a:xfrm>
            <a:off x="18372134" y="4493719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>
                <a:solidFill>
                  <a:srgbClr val="484C4D"/>
                </a:solidFill>
              </a:rPr>
              <a:t>API 1.1</a:t>
            </a:r>
          </a:p>
        </p:txBody>
      </p: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0340BAB2-CBCE-4599-823B-C41AFBE1DD75}"/>
              </a:ext>
            </a:extLst>
          </p:cNvPr>
          <p:cNvSpPr/>
          <p:nvPr/>
        </p:nvSpPr>
        <p:spPr>
          <a:xfrm>
            <a:off x="20442566" y="6130663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>
                <a:solidFill>
                  <a:srgbClr val="484C4D"/>
                </a:solidFill>
              </a:rPr>
              <a:t>API 1.2</a:t>
            </a:r>
          </a:p>
        </p:txBody>
      </p: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DF7DFECE-C6DE-4F02-8C54-EA198DC37AC5}"/>
              </a:ext>
            </a:extLst>
          </p:cNvPr>
          <p:cNvCxnSpPr>
            <a:stCxn id="132" idx="3"/>
            <a:endCxn id="14" idx="3"/>
          </p:cNvCxnSpPr>
          <p:nvPr/>
        </p:nvCxnSpPr>
        <p:spPr>
          <a:xfrm flipH="1">
            <a:off x="17658709" y="3792499"/>
            <a:ext cx="125697" cy="1971020"/>
          </a:xfrm>
          <a:prstGeom prst="curvedConnector3">
            <a:avLst>
              <a:gd name="adj1" fmla="val -701483"/>
            </a:avLst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: Angulado 6">
            <a:extLst>
              <a:ext uri="{FF2B5EF4-FFF2-40B4-BE49-F238E27FC236}">
                <a16:creationId xmlns:a16="http://schemas.microsoft.com/office/drawing/2014/main" id="{B62BE66E-0DAE-4118-92D0-E4FAD65BBFA0}"/>
              </a:ext>
            </a:extLst>
          </p:cNvPr>
          <p:cNvCxnSpPr>
            <a:cxnSpLocks/>
            <a:stCxn id="136" idx="2"/>
            <a:endCxn id="137" idx="2"/>
          </p:cNvCxnSpPr>
          <p:nvPr/>
        </p:nvCxnSpPr>
        <p:spPr>
          <a:xfrm rot="16200000" flipH="1">
            <a:off x="18272470" y="5614130"/>
            <a:ext cx="865956" cy="3168266"/>
          </a:xfrm>
          <a:prstGeom prst="curvedConnector3">
            <a:avLst>
              <a:gd name="adj1" fmla="val 190929"/>
            </a:avLst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: Angulado 6">
            <a:extLst>
              <a:ext uri="{FF2B5EF4-FFF2-40B4-BE49-F238E27FC236}">
                <a16:creationId xmlns:a16="http://schemas.microsoft.com/office/drawing/2014/main" id="{B3441C99-1E0D-40D4-A851-50D1405023CF}"/>
              </a:ext>
            </a:extLst>
          </p:cNvPr>
          <p:cNvCxnSpPr>
            <a:cxnSpLocks/>
            <a:stCxn id="124" idx="3"/>
            <a:endCxn id="5" idx="0"/>
          </p:cNvCxnSpPr>
          <p:nvPr/>
        </p:nvCxnSpPr>
        <p:spPr>
          <a:xfrm>
            <a:off x="21018498" y="4208786"/>
            <a:ext cx="1403991" cy="849065"/>
          </a:xfrm>
          <a:prstGeom prst="curvedConnector2">
            <a:avLst/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Imagem 114">
            <a:extLst>
              <a:ext uri="{FF2B5EF4-FFF2-40B4-BE49-F238E27FC236}">
                <a16:creationId xmlns:a16="http://schemas.microsoft.com/office/drawing/2014/main" id="{E061249C-2501-48C9-A1A8-75C3121482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149" y="9523469"/>
            <a:ext cx="894882" cy="894882"/>
          </a:xfrm>
          <a:prstGeom prst="rect">
            <a:avLst/>
          </a:prstGeom>
        </p:spPr>
      </p:pic>
      <p:pic>
        <p:nvPicPr>
          <p:cNvPr id="116" name="Imagem 115">
            <a:extLst>
              <a:ext uri="{FF2B5EF4-FFF2-40B4-BE49-F238E27FC236}">
                <a16:creationId xmlns:a16="http://schemas.microsoft.com/office/drawing/2014/main" id="{FE863342-600A-467C-8663-1DCE398BFD6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4131" y="9817344"/>
            <a:ext cx="820550" cy="820550"/>
          </a:xfrm>
          <a:prstGeom prst="rect">
            <a:avLst/>
          </a:prstGeom>
        </p:spPr>
      </p:pic>
      <p:sp>
        <p:nvSpPr>
          <p:cNvPr id="117" name="Retângulo 116">
            <a:extLst>
              <a:ext uri="{FF2B5EF4-FFF2-40B4-BE49-F238E27FC236}">
                <a16:creationId xmlns:a16="http://schemas.microsoft.com/office/drawing/2014/main" id="{2C38C939-5B3F-47C1-AAC5-F5BB9638D3B7}"/>
              </a:ext>
            </a:extLst>
          </p:cNvPr>
          <p:cNvSpPr/>
          <p:nvPr/>
        </p:nvSpPr>
        <p:spPr>
          <a:xfrm>
            <a:off x="15653958" y="10544133"/>
            <a:ext cx="4021518" cy="625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>
                <a:solidFill>
                  <a:srgbClr val="484C4D"/>
                </a:solidFill>
              </a:rPr>
              <a:t>API 2.0</a:t>
            </a:r>
          </a:p>
        </p:txBody>
      </p:sp>
      <p:cxnSp>
        <p:nvCxnSpPr>
          <p:cNvPr id="118" name="Conector: Angulado 6">
            <a:extLst>
              <a:ext uri="{FF2B5EF4-FFF2-40B4-BE49-F238E27FC236}">
                <a16:creationId xmlns:a16="http://schemas.microsoft.com/office/drawing/2014/main" id="{67938FB1-E2B3-422D-ACA4-7C9369993338}"/>
              </a:ext>
            </a:extLst>
          </p:cNvPr>
          <p:cNvCxnSpPr>
            <a:cxnSpLocks/>
            <a:stCxn id="125" idx="1"/>
            <a:endCxn id="115" idx="0"/>
          </p:cNvCxnSpPr>
          <p:nvPr/>
        </p:nvCxnSpPr>
        <p:spPr>
          <a:xfrm rot="10800000" flipV="1">
            <a:off x="17531591" y="6432317"/>
            <a:ext cx="2177423" cy="3091151"/>
          </a:xfrm>
          <a:prstGeom prst="curvedConnector2">
            <a:avLst/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Imagem 118">
            <a:extLst>
              <a:ext uri="{FF2B5EF4-FFF2-40B4-BE49-F238E27FC236}">
                <a16:creationId xmlns:a16="http://schemas.microsoft.com/office/drawing/2014/main" id="{F2C08DA9-A5EF-4FC8-9246-91C8A59A95B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889" y="9546692"/>
            <a:ext cx="896400" cy="896400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7414D301-0F7A-4EF3-A397-F3E997EE3F1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089" y="9894070"/>
            <a:ext cx="820550" cy="820550"/>
          </a:xfrm>
          <a:prstGeom prst="rect">
            <a:avLst/>
          </a:prstGeom>
        </p:spPr>
      </p:pic>
      <p:sp>
        <p:nvSpPr>
          <p:cNvPr id="121" name="Retângulo 120">
            <a:extLst>
              <a:ext uri="{FF2B5EF4-FFF2-40B4-BE49-F238E27FC236}">
                <a16:creationId xmlns:a16="http://schemas.microsoft.com/office/drawing/2014/main" id="{4D0F09B3-55F9-4B85-A898-DA1A300AF147}"/>
              </a:ext>
            </a:extLst>
          </p:cNvPr>
          <p:cNvSpPr/>
          <p:nvPr/>
        </p:nvSpPr>
        <p:spPr>
          <a:xfrm>
            <a:off x="19546166" y="10619504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>
                <a:solidFill>
                  <a:srgbClr val="484C4D"/>
                </a:solidFill>
              </a:rPr>
              <a:t>API 2.0</a:t>
            </a:r>
          </a:p>
        </p:txBody>
      </p:sp>
      <p:cxnSp>
        <p:nvCxnSpPr>
          <p:cNvPr id="122" name="Conector: Angulado 6">
            <a:extLst>
              <a:ext uri="{FF2B5EF4-FFF2-40B4-BE49-F238E27FC236}">
                <a16:creationId xmlns:a16="http://schemas.microsoft.com/office/drawing/2014/main" id="{173B9117-A83B-46E7-8D5F-F838B0283982}"/>
              </a:ext>
            </a:extLst>
          </p:cNvPr>
          <p:cNvCxnSpPr>
            <a:cxnSpLocks/>
            <a:endCxn id="120" idx="3"/>
          </p:cNvCxnSpPr>
          <p:nvPr/>
        </p:nvCxnSpPr>
        <p:spPr>
          <a:xfrm rot="5400000">
            <a:off x="20654868" y="7596847"/>
            <a:ext cx="4399269" cy="1015726"/>
          </a:xfrm>
          <a:prstGeom prst="curvedConnector2">
            <a:avLst/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BE839879-7360-41B7-8F62-26D9FA017A1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561" y="3371677"/>
            <a:ext cx="1137510" cy="1137510"/>
          </a:xfrm>
          <a:prstGeom prst="rect">
            <a:avLst/>
          </a:prstGeom>
        </p:spPr>
      </p:pic>
      <p:pic>
        <p:nvPicPr>
          <p:cNvPr id="127" name="Imagem 126">
            <a:extLst>
              <a:ext uri="{FF2B5EF4-FFF2-40B4-BE49-F238E27FC236}">
                <a16:creationId xmlns:a16="http://schemas.microsoft.com/office/drawing/2014/main" id="{6E707B8D-BCF5-4035-9505-73D79B892EC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653" y="5407289"/>
            <a:ext cx="1137510" cy="1137510"/>
          </a:xfrm>
          <a:prstGeom prst="rect">
            <a:avLst/>
          </a:pr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E33BB82A-10F4-4688-8F13-AC96FB96596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3764" y="3842196"/>
            <a:ext cx="1137510" cy="1137510"/>
          </a:xfrm>
          <a:prstGeom prst="rect">
            <a:avLst/>
          </a:prstGeom>
        </p:spPr>
      </p:pic>
      <p:sp>
        <p:nvSpPr>
          <p:cNvPr id="129" name="TextBox 63">
            <a:extLst>
              <a:ext uri="{FF2B5EF4-FFF2-40B4-BE49-F238E27FC236}">
                <a16:creationId xmlns:a16="http://schemas.microsoft.com/office/drawing/2014/main" id="{E34F6DF8-EB86-481C-9774-873B5F10606C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130" name="Imagem 129">
            <a:extLst>
              <a:ext uri="{FF2B5EF4-FFF2-40B4-BE49-F238E27FC236}">
                <a16:creationId xmlns:a16="http://schemas.microsoft.com/office/drawing/2014/main" id="{7125C177-977D-426C-A99A-2B6736E988B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195" y="2741623"/>
            <a:ext cx="1173238" cy="1173238"/>
          </a:xfrm>
          <a:prstGeom prst="rect">
            <a:avLst/>
          </a:prstGeom>
        </p:spPr>
      </p:pic>
      <p:grpSp>
        <p:nvGrpSpPr>
          <p:cNvPr id="133" name="Agrupar 132">
            <a:extLst>
              <a:ext uri="{FF2B5EF4-FFF2-40B4-BE49-F238E27FC236}">
                <a16:creationId xmlns:a16="http://schemas.microsoft.com/office/drawing/2014/main" id="{116F75D4-3685-45FE-8FCF-1296463BF419}"/>
              </a:ext>
            </a:extLst>
          </p:cNvPr>
          <p:cNvGrpSpPr>
            <a:grpSpLocks noChangeAspect="1"/>
          </p:cNvGrpSpPr>
          <p:nvPr/>
        </p:nvGrpSpPr>
        <p:grpSpPr>
          <a:xfrm>
            <a:off x="561754" y="3086291"/>
            <a:ext cx="9803625" cy="9328162"/>
            <a:chOff x="904692" y="2619883"/>
            <a:chExt cx="10783988" cy="10260978"/>
          </a:xfrm>
        </p:grpSpPr>
        <p:grpSp>
          <p:nvGrpSpPr>
            <p:cNvPr id="134" name="Agrupar 133">
              <a:extLst>
                <a:ext uri="{FF2B5EF4-FFF2-40B4-BE49-F238E27FC236}">
                  <a16:creationId xmlns:a16="http://schemas.microsoft.com/office/drawing/2014/main" id="{622344BB-FCF5-486A-97FD-4E96D3E0A3D1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87349"/>
              <a:chOff x="6144297" y="5902688"/>
              <a:chExt cx="2125509" cy="2087349"/>
            </a:xfrm>
          </p:grpSpPr>
          <p:grpSp>
            <p:nvGrpSpPr>
              <p:cNvPr id="179" name="Agrupar 178">
                <a:extLst>
                  <a:ext uri="{FF2B5EF4-FFF2-40B4-BE49-F238E27FC236}">
                    <a16:creationId xmlns:a16="http://schemas.microsoft.com/office/drawing/2014/main" id="{1EA2184A-98F5-4B52-AAA6-2D5D7185ED50}"/>
                  </a:ext>
                </a:extLst>
              </p:cNvPr>
              <p:cNvGrpSpPr/>
              <p:nvPr/>
            </p:nvGrpSpPr>
            <p:grpSpPr>
              <a:xfrm>
                <a:off x="6144297" y="5902688"/>
                <a:ext cx="2125509" cy="2034892"/>
                <a:chOff x="6144297" y="5902688"/>
                <a:chExt cx="2125509" cy="2034892"/>
              </a:xfrm>
            </p:grpSpPr>
            <p:sp>
              <p:nvSpPr>
                <p:cNvPr id="181" name="Shape 1838">
                  <a:extLst>
                    <a:ext uri="{FF2B5EF4-FFF2-40B4-BE49-F238E27FC236}">
                      <a16:creationId xmlns:a16="http://schemas.microsoft.com/office/drawing/2014/main" id="{DE282C90-4415-4AE5-BFBD-0FB0365E57A9}"/>
                    </a:ext>
                  </a:extLst>
                </p:cNvPr>
                <p:cNvSpPr/>
                <p:nvPr/>
              </p:nvSpPr>
              <p:spPr>
                <a:xfrm>
                  <a:off x="6144297" y="5902688"/>
                  <a:ext cx="1899830" cy="1847685"/>
                </a:xfrm>
                <a:custGeom>
                  <a:avLst/>
                  <a:gdLst>
                    <a:gd name="connsiteX0" fmla="*/ 109311 w 120000"/>
                    <a:gd name="connsiteY0" fmla="*/ 102094 h 102260"/>
                    <a:gd name="connsiteX1" fmla="*/ 438 w 120000"/>
                    <a:gd name="connsiteY1" fmla="*/ 0 h 102260"/>
                    <a:gd name="connsiteX2" fmla="*/ 12961 w 120000"/>
                    <a:gd name="connsiteY2" fmla="*/ 15177 h 102260"/>
                    <a:gd name="connsiteX3" fmla="*/ 0 w 120000"/>
                    <a:gd name="connsiteY3" fmla="*/ 30894 h 102260"/>
                    <a:gd name="connsiteX4" fmla="*/ 74122 w 120000"/>
                    <a:gd name="connsiteY4" fmla="*/ 102094 h 102260"/>
                    <a:gd name="connsiteX5" fmla="*/ 63433 w 120000"/>
                    <a:gd name="connsiteY5" fmla="*/ 102094 h 102260"/>
                    <a:gd name="connsiteX6" fmla="*/ 93439 w 120000"/>
                    <a:gd name="connsiteY6" fmla="*/ 102260 h 102260"/>
                    <a:gd name="connsiteX7" fmla="*/ 120000 w 120000"/>
                    <a:gd name="connsiteY7" fmla="*/ 102094 h 102260"/>
                    <a:gd name="connsiteX8" fmla="*/ 109311 w 120000"/>
                    <a:gd name="connsiteY8" fmla="*/ 102094 h 10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00" h="102260" extrusionOk="0">
                      <a:moveTo>
                        <a:pt x="109311" y="102094"/>
                      </a:moveTo>
                      <a:cubicBezTo>
                        <a:pt x="109311" y="47911"/>
                        <a:pt x="61250" y="3566"/>
                        <a:pt x="438" y="0"/>
                      </a:cubicBezTo>
                      <a:lnTo>
                        <a:pt x="12961" y="15177"/>
                      </a:lnTo>
                      <a:lnTo>
                        <a:pt x="0" y="30894"/>
                      </a:lnTo>
                      <a:cubicBezTo>
                        <a:pt x="41561" y="34200"/>
                        <a:pt x="74122" y="64811"/>
                        <a:pt x="74122" y="102094"/>
                      </a:cubicBezTo>
                      <a:lnTo>
                        <a:pt x="63433" y="102094"/>
                      </a:lnTo>
                      <a:lnTo>
                        <a:pt x="93439" y="102260"/>
                      </a:lnTo>
                      <a:lnTo>
                        <a:pt x="120000" y="102094"/>
                      </a:lnTo>
                      <a:lnTo>
                        <a:pt x="109311" y="102094"/>
                      </a:lnTo>
                      <a:close/>
                    </a:path>
                  </a:pathLst>
                </a:custGeom>
                <a:solidFill>
                  <a:srgbClr val="26DE81"/>
                </a:solidFill>
                <a:ln w="12700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38100" tIns="38100" rIns="38100" bIns="381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  <a:sym typeface="Calibri"/>
                    <a:rtl val="0"/>
                  </a:endParaRPr>
                </a:p>
              </p:txBody>
            </p:sp>
            <p:sp>
              <p:nvSpPr>
                <p:cNvPr id="182" name="Seta: para a Direita 181">
                  <a:extLst>
                    <a:ext uri="{FF2B5EF4-FFF2-40B4-BE49-F238E27FC236}">
                      <a16:creationId xmlns:a16="http://schemas.microsoft.com/office/drawing/2014/main" id="{123C6F6E-70E7-4900-97F5-C0833E0A9D19}"/>
                    </a:ext>
                  </a:extLst>
                </p:cNvPr>
                <p:cNvSpPr/>
                <p:nvPr/>
              </p:nvSpPr>
              <p:spPr>
                <a:xfrm>
                  <a:off x="7328400" y="7246435"/>
                  <a:ext cx="941406" cy="691145"/>
                </a:xfrm>
                <a:prstGeom prst="rightArrow">
                  <a:avLst/>
                </a:prstGeom>
                <a:solidFill>
                  <a:srgbClr val="26DE8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180" name="Retângulo 179">
                <a:extLst>
                  <a:ext uri="{FF2B5EF4-FFF2-40B4-BE49-F238E27FC236}">
                    <a16:creationId xmlns:a16="http://schemas.microsoft.com/office/drawing/2014/main" id="{26ABE9FF-96C2-4BB0-9872-CB83C62D9351}"/>
                  </a:ext>
                </a:extLst>
              </p:cNvPr>
              <p:cNvSpPr/>
              <p:nvPr/>
            </p:nvSpPr>
            <p:spPr>
              <a:xfrm rot="2862410">
                <a:off x="5812337" y="6555126"/>
                <a:ext cx="1854926" cy="1014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Validação</a:t>
                </a:r>
              </a:p>
            </p:txBody>
          </p:sp>
        </p:grpSp>
        <p:grpSp>
          <p:nvGrpSpPr>
            <p:cNvPr id="142" name="Agrupar 141">
              <a:extLst>
                <a:ext uri="{FF2B5EF4-FFF2-40B4-BE49-F238E27FC236}">
                  <a16:creationId xmlns:a16="http://schemas.microsoft.com/office/drawing/2014/main" id="{16014828-67AF-4C85-AC83-0E72A16EB359}"/>
                </a:ext>
              </a:extLst>
            </p:cNvPr>
            <p:cNvGrpSpPr/>
            <p:nvPr/>
          </p:nvGrpSpPr>
          <p:grpSpPr>
            <a:xfrm>
              <a:off x="5685221" y="7864016"/>
              <a:ext cx="2188934" cy="1899815"/>
              <a:chOff x="5685221" y="7864016"/>
              <a:chExt cx="2188934" cy="1899815"/>
            </a:xfrm>
          </p:grpSpPr>
          <p:sp>
            <p:nvSpPr>
              <p:cNvPr id="177" name="Shape 1837">
                <a:extLst>
                  <a:ext uri="{FF2B5EF4-FFF2-40B4-BE49-F238E27FC236}">
                    <a16:creationId xmlns:a16="http://schemas.microsoft.com/office/drawing/2014/main" id="{DBFF83B6-F0D7-4A5F-ABAB-CBB490DD55BE}"/>
                  </a:ext>
                </a:extLst>
              </p:cNvPr>
              <p:cNvSpPr/>
              <p:nvPr/>
            </p:nvSpPr>
            <p:spPr>
              <a:xfrm>
                <a:off x="5712256" y="7864016"/>
                <a:ext cx="2161899" cy="189981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4777" y="12961"/>
                    </a:moveTo>
                    <a:lnTo>
                      <a:pt x="89016" y="0"/>
                    </a:lnTo>
                    <a:cubicBezTo>
                      <a:pt x="85711" y="41433"/>
                      <a:pt x="55188" y="73916"/>
                      <a:pt x="17961" y="74122"/>
                    </a:cubicBezTo>
                    <a:lnTo>
                      <a:pt x="17961" y="63433"/>
                    </a:lnTo>
                    <a:lnTo>
                      <a:pt x="0" y="91716"/>
                    </a:lnTo>
                    <a:lnTo>
                      <a:pt x="17961" y="120000"/>
                    </a:lnTo>
                    <a:lnTo>
                      <a:pt x="17961" y="109311"/>
                    </a:lnTo>
                    <a:cubicBezTo>
                      <a:pt x="72138" y="109100"/>
                      <a:pt x="116427" y="61122"/>
                      <a:pt x="120000" y="444"/>
                    </a:cubicBezTo>
                    <a:cubicBezTo>
                      <a:pt x="120000" y="444"/>
                      <a:pt x="104777" y="12961"/>
                      <a:pt x="104777" y="12961"/>
                    </a:cubicBezTo>
                    <a:close/>
                  </a:path>
                </a:pathLst>
              </a:custGeom>
              <a:solidFill>
                <a:srgbClr val="FC5C65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78" name="Retângulo 177">
                <a:extLst>
                  <a:ext uri="{FF2B5EF4-FFF2-40B4-BE49-F238E27FC236}">
                    <a16:creationId xmlns:a16="http://schemas.microsoft.com/office/drawing/2014/main" id="{9287EA34-6141-40EE-AC74-A9C2895AD284}"/>
                  </a:ext>
                </a:extLst>
              </p:cNvPr>
              <p:cNvSpPr/>
              <p:nvPr/>
            </p:nvSpPr>
            <p:spPr>
              <a:xfrm rot="19159799">
                <a:off x="5685221" y="7934064"/>
                <a:ext cx="1854926" cy="12486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Design</a:t>
                </a:r>
              </a:p>
            </p:txBody>
          </p:sp>
        </p:grpSp>
        <p:grpSp>
          <p:nvGrpSpPr>
            <p:cNvPr id="143" name="Agrupar 142">
              <a:extLst>
                <a:ext uri="{FF2B5EF4-FFF2-40B4-BE49-F238E27FC236}">
                  <a16:creationId xmlns:a16="http://schemas.microsoft.com/office/drawing/2014/main" id="{BFF2DCD7-845D-4594-8DC7-488DEC77A69E}"/>
                </a:ext>
              </a:extLst>
            </p:cNvPr>
            <p:cNvGrpSpPr/>
            <p:nvPr/>
          </p:nvGrpSpPr>
          <p:grpSpPr>
            <a:xfrm>
              <a:off x="4011523" y="7425117"/>
              <a:ext cx="1905781" cy="2168641"/>
              <a:chOff x="4011523" y="7425117"/>
              <a:chExt cx="1905781" cy="2168641"/>
            </a:xfrm>
          </p:grpSpPr>
          <p:sp>
            <p:nvSpPr>
              <p:cNvPr id="175" name="Shape 1836">
                <a:extLst>
                  <a:ext uri="{FF2B5EF4-FFF2-40B4-BE49-F238E27FC236}">
                    <a16:creationId xmlns:a16="http://schemas.microsoft.com/office/drawing/2014/main" id="{F821FCDF-E333-4839-8F19-0EC35EA4042D}"/>
                  </a:ext>
                </a:extLst>
              </p:cNvPr>
              <p:cNvSpPr/>
              <p:nvPr/>
            </p:nvSpPr>
            <p:spPr>
              <a:xfrm>
                <a:off x="4011523" y="7425117"/>
                <a:ext cx="1905781" cy="216864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7105" y="104800"/>
                    </a:moveTo>
                    <a:lnTo>
                      <a:pt x="120000" y="89116"/>
                    </a:lnTo>
                    <a:cubicBezTo>
                      <a:pt x="78388" y="85966"/>
                      <a:pt x="45733" y="55288"/>
                      <a:pt x="45733" y="17905"/>
                    </a:cubicBezTo>
                    <a:lnTo>
                      <a:pt x="56388" y="17905"/>
                    </a:lnTo>
                    <a:lnTo>
                      <a:pt x="28194" y="0"/>
                    </a:lnTo>
                    <a:lnTo>
                      <a:pt x="0" y="17905"/>
                    </a:lnTo>
                    <a:lnTo>
                      <a:pt x="10655" y="17905"/>
                    </a:lnTo>
                    <a:cubicBezTo>
                      <a:pt x="10655" y="72200"/>
                      <a:pt x="58788" y="116611"/>
                      <a:pt x="119600" y="120000"/>
                    </a:cubicBezTo>
                    <a:cubicBezTo>
                      <a:pt x="119600" y="120000"/>
                      <a:pt x="107105" y="104800"/>
                      <a:pt x="107105" y="104800"/>
                    </a:cubicBezTo>
                    <a:close/>
                  </a:path>
                </a:pathLst>
              </a:custGeom>
              <a:solidFill>
                <a:srgbClr val="FD9644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76" name="Retângulo 175">
                <a:extLst>
                  <a:ext uri="{FF2B5EF4-FFF2-40B4-BE49-F238E27FC236}">
                    <a16:creationId xmlns:a16="http://schemas.microsoft.com/office/drawing/2014/main" id="{9B00B8EA-8A46-4825-9CC5-BF3264E0E4E8}"/>
                  </a:ext>
                </a:extLst>
              </p:cNvPr>
              <p:cNvSpPr/>
              <p:nvPr/>
            </p:nvSpPr>
            <p:spPr>
              <a:xfrm rot="3030916">
                <a:off x="4248400" y="7973631"/>
                <a:ext cx="1854926" cy="97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Simulação</a:t>
                </a:r>
              </a:p>
            </p:txBody>
          </p:sp>
        </p:grpSp>
        <p:grpSp>
          <p:nvGrpSpPr>
            <p:cNvPr id="144" name="Agrupar 143">
              <a:extLst>
                <a:ext uri="{FF2B5EF4-FFF2-40B4-BE49-F238E27FC236}">
                  <a16:creationId xmlns:a16="http://schemas.microsoft.com/office/drawing/2014/main" id="{B23E392C-F9D9-415C-BAA5-C1AB525E9B0F}"/>
                </a:ext>
              </a:extLst>
            </p:cNvPr>
            <p:cNvGrpSpPr/>
            <p:nvPr/>
          </p:nvGrpSpPr>
          <p:grpSpPr>
            <a:xfrm>
              <a:off x="4182968" y="5724385"/>
              <a:ext cx="2168227" cy="1899822"/>
              <a:chOff x="4182968" y="5724385"/>
              <a:chExt cx="2168227" cy="1899822"/>
            </a:xfrm>
          </p:grpSpPr>
          <p:sp>
            <p:nvSpPr>
              <p:cNvPr id="173" name="Shape 1839">
                <a:extLst>
                  <a:ext uri="{FF2B5EF4-FFF2-40B4-BE49-F238E27FC236}">
                    <a16:creationId xmlns:a16="http://schemas.microsoft.com/office/drawing/2014/main" id="{789F86B2-387C-445C-94BF-281440217EED}"/>
                  </a:ext>
                </a:extLst>
              </p:cNvPr>
              <p:cNvSpPr/>
              <p:nvPr/>
            </p:nvSpPr>
            <p:spPr>
              <a:xfrm>
                <a:off x="4182968" y="5724385"/>
                <a:ext cx="2168227" cy="189982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28283"/>
                    </a:moveTo>
                    <a:lnTo>
                      <a:pt x="102094" y="0"/>
                    </a:lnTo>
                    <a:lnTo>
                      <a:pt x="102094" y="10688"/>
                    </a:lnTo>
                    <a:cubicBezTo>
                      <a:pt x="47911" y="10688"/>
                      <a:pt x="3572" y="58750"/>
                      <a:pt x="0" y="119555"/>
                    </a:cubicBezTo>
                    <a:lnTo>
                      <a:pt x="15177" y="107038"/>
                    </a:lnTo>
                    <a:lnTo>
                      <a:pt x="30894" y="120000"/>
                    </a:lnTo>
                    <a:cubicBezTo>
                      <a:pt x="34200" y="78438"/>
                      <a:pt x="64811" y="45872"/>
                      <a:pt x="102094" y="45872"/>
                    </a:cubicBezTo>
                    <a:lnTo>
                      <a:pt x="102094" y="56566"/>
                    </a:lnTo>
                    <a:cubicBezTo>
                      <a:pt x="102094" y="56566"/>
                      <a:pt x="120000" y="28283"/>
                      <a:pt x="120000" y="28283"/>
                    </a:cubicBezTo>
                    <a:close/>
                  </a:path>
                </a:pathLst>
              </a:custGeom>
              <a:solidFill>
                <a:srgbClr val="FED330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74" name="Retângulo 173">
                <a:extLst>
                  <a:ext uri="{FF2B5EF4-FFF2-40B4-BE49-F238E27FC236}">
                    <a16:creationId xmlns:a16="http://schemas.microsoft.com/office/drawing/2014/main" id="{1619207A-D0AD-4A4A-8F57-39887CF2C58B}"/>
                  </a:ext>
                </a:extLst>
              </p:cNvPr>
              <p:cNvSpPr/>
              <p:nvPr/>
            </p:nvSpPr>
            <p:spPr>
              <a:xfrm rot="19021088">
                <a:off x="4432231" y="6500922"/>
                <a:ext cx="1854926" cy="97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Feedback</a:t>
                </a:r>
              </a:p>
            </p:txBody>
          </p:sp>
        </p:grpSp>
        <p:grpSp>
          <p:nvGrpSpPr>
            <p:cNvPr id="145" name="Agrupar 144">
              <a:extLst>
                <a:ext uri="{FF2B5EF4-FFF2-40B4-BE49-F238E27FC236}">
                  <a16:creationId xmlns:a16="http://schemas.microsoft.com/office/drawing/2014/main" id="{23FD44C4-4391-4029-88FF-987A975D956D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grpSp>
            <p:nvGrpSpPr>
              <p:cNvPr id="169" name="Agrupar 168">
                <a:extLst>
                  <a:ext uri="{FF2B5EF4-FFF2-40B4-BE49-F238E27FC236}">
                    <a16:creationId xmlns:a16="http://schemas.microsoft.com/office/drawing/2014/main" id="{225A9E51-1AE0-4C94-9E6B-58A499CDBEB3}"/>
                  </a:ext>
                </a:extLst>
              </p:cNvPr>
              <p:cNvGrpSpPr/>
              <p:nvPr/>
            </p:nvGrpSpPr>
            <p:grpSpPr>
              <a:xfrm>
                <a:off x="2627301" y="4367458"/>
                <a:ext cx="7285029" cy="3582123"/>
                <a:chOff x="2627301" y="4367458"/>
                <a:chExt cx="7285029" cy="3582123"/>
              </a:xfrm>
            </p:grpSpPr>
            <p:sp>
              <p:nvSpPr>
                <p:cNvPr id="171" name="Shape 1725">
                  <a:extLst>
                    <a:ext uri="{FF2B5EF4-FFF2-40B4-BE49-F238E27FC236}">
                      <a16:creationId xmlns:a16="http://schemas.microsoft.com/office/drawing/2014/main" id="{3C0D44B2-C5A7-4F7B-807A-6F91B000B68A}"/>
                    </a:ext>
                  </a:extLst>
                </p:cNvPr>
                <p:cNvSpPr/>
                <p:nvPr/>
              </p:nvSpPr>
              <p:spPr>
                <a:xfrm rot="5400000">
                  <a:off x="4476546" y="2518213"/>
                  <a:ext cx="3394915" cy="7093406"/>
                </a:xfrm>
                <a:custGeom>
                  <a:avLst/>
                  <a:gdLst>
                    <a:gd name="connsiteX0" fmla="*/ 84605 w 102127"/>
                    <a:gd name="connsiteY0" fmla="*/ 111466 h 120000"/>
                    <a:gd name="connsiteX1" fmla="*/ 95916 w 102127"/>
                    <a:gd name="connsiteY1" fmla="*/ 102666 h 120000"/>
                    <a:gd name="connsiteX2" fmla="*/ 30772 w 102127"/>
                    <a:gd name="connsiteY2" fmla="*/ 62688 h 120000"/>
                    <a:gd name="connsiteX3" fmla="*/ 102127 w 102127"/>
                    <a:gd name="connsiteY3" fmla="*/ 22561 h 120000"/>
                    <a:gd name="connsiteX4" fmla="*/ 102127 w 102127"/>
                    <a:gd name="connsiteY4" fmla="*/ 27816 h 120000"/>
                    <a:gd name="connsiteX5" fmla="*/ 101536 w 102127"/>
                    <a:gd name="connsiteY5" fmla="*/ 13911 h 120000"/>
                    <a:gd name="connsiteX6" fmla="*/ 102127 w 102127"/>
                    <a:gd name="connsiteY6" fmla="*/ 0 h 120000"/>
                    <a:gd name="connsiteX7" fmla="*/ 102127 w 102127"/>
                    <a:gd name="connsiteY7" fmla="*/ 5255 h 120000"/>
                    <a:gd name="connsiteX8" fmla="*/ 0 w 102127"/>
                    <a:gd name="connsiteY8" fmla="*/ 62688 h 120000"/>
                    <a:gd name="connsiteX9" fmla="*/ 95572 w 102127"/>
                    <a:gd name="connsiteY9" fmla="*/ 120000 h 120000"/>
                    <a:gd name="connsiteX10" fmla="*/ 84605 w 102127"/>
                    <a:gd name="connsiteY10" fmla="*/ 111466 h 1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2127" h="120000" extrusionOk="0">
                      <a:moveTo>
                        <a:pt x="84605" y="111466"/>
                      </a:moveTo>
                      <a:lnTo>
                        <a:pt x="95916" y="102666"/>
                      </a:lnTo>
                      <a:cubicBezTo>
                        <a:pt x="59416" y="100894"/>
                        <a:pt x="30772" y="83672"/>
                        <a:pt x="30772" y="62688"/>
                      </a:cubicBezTo>
                      <a:cubicBezTo>
                        <a:pt x="30772" y="40527"/>
                        <a:pt x="62716" y="22561"/>
                        <a:pt x="102127" y="22561"/>
                      </a:cubicBezTo>
                      <a:lnTo>
                        <a:pt x="102127" y="27816"/>
                      </a:lnTo>
                      <a:lnTo>
                        <a:pt x="101536" y="13911"/>
                      </a:lnTo>
                      <a:lnTo>
                        <a:pt x="102127" y="0"/>
                      </a:lnTo>
                      <a:lnTo>
                        <a:pt x="102127" y="5255"/>
                      </a:lnTo>
                      <a:cubicBezTo>
                        <a:pt x="45722" y="5255"/>
                        <a:pt x="0" y="30966"/>
                        <a:pt x="0" y="62688"/>
                      </a:cubicBezTo>
                      <a:cubicBezTo>
                        <a:pt x="0" y="93166"/>
                        <a:pt x="42222" y="118100"/>
                        <a:pt x="95572" y="120000"/>
                      </a:cubicBezTo>
                      <a:lnTo>
                        <a:pt x="84605" y="111466"/>
                      </a:lnTo>
                      <a:close/>
                    </a:path>
                  </a:pathLst>
                </a:custGeom>
                <a:solidFill>
                  <a:srgbClr val="A55EEA"/>
                </a:solidFill>
                <a:ln w="12700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38100" tIns="38100" rIns="38100" bIns="381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  <a:sym typeface="Calibri"/>
                    <a:rtl val="0"/>
                  </a:endParaRPr>
                </a:p>
              </p:txBody>
            </p:sp>
            <p:sp>
              <p:nvSpPr>
                <p:cNvPr id="172" name="Seta: para a Direita 171">
                  <a:extLst>
                    <a:ext uri="{FF2B5EF4-FFF2-40B4-BE49-F238E27FC236}">
                      <a16:creationId xmlns:a16="http://schemas.microsoft.com/office/drawing/2014/main" id="{EB41BE59-8A44-4E69-8989-6AF79463446B}"/>
                    </a:ext>
                  </a:extLst>
                </p:cNvPr>
                <p:cNvSpPr/>
                <p:nvPr/>
              </p:nvSpPr>
              <p:spPr>
                <a:xfrm>
                  <a:off x="8386556" y="7258436"/>
                  <a:ext cx="1525774" cy="691145"/>
                </a:xfrm>
                <a:prstGeom prst="rightArrow">
                  <a:avLst/>
                </a:prstGeom>
                <a:solidFill>
                  <a:srgbClr val="A55EEA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170" name="Retângulo 169">
                <a:extLst>
                  <a:ext uri="{FF2B5EF4-FFF2-40B4-BE49-F238E27FC236}">
                    <a16:creationId xmlns:a16="http://schemas.microsoft.com/office/drawing/2014/main" id="{9766DE39-B729-4BEA-8050-993795F18A4B}"/>
                  </a:ext>
                </a:extLst>
              </p:cNvPr>
              <p:cNvSpPr/>
              <p:nvPr/>
            </p:nvSpPr>
            <p:spPr>
              <a:xfrm>
                <a:off x="5087097" y="4963130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Teste</a:t>
                </a:r>
              </a:p>
            </p:txBody>
          </p:sp>
        </p:grpSp>
        <p:grpSp>
          <p:nvGrpSpPr>
            <p:cNvPr id="146" name="Agrupar 145">
              <a:extLst>
                <a:ext uri="{FF2B5EF4-FFF2-40B4-BE49-F238E27FC236}">
                  <a16:creationId xmlns:a16="http://schemas.microsoft.com/office/drawing/2014/main" id="{F5AEF56A-5B7E-4D38-9C76-F52D5F54D9B9}"/>
                </a:ext>
              </a:extLst>
            </p:cNvPr>
            <p:cNvGrpSpPr/>
            <p:nvPr/>
          </p:nvGrpSpPr>
          <p:grpSpPr>
            <a:xfrm>
              <a:off x="2313284" y="7188006"/>
              <a:ext cx="7092630" cy="3977439"/>
              <a:chOff x="2313284" y="7188006"/>
              <a:chExt cx="7092630" cy="3977439"/>
            </a:xfrm>
          </p:grpSpPr>
          <p:sp>
            <p:nvSpPr>
              <p:cNvPr id="167" name="Shape 1724">
                <a:extLst>
                  <a:ext uri="{FF2B5EF4-FFF2-40B4-BE49-F238E27FC236}">
                    <a16:creationId xmlns:a16="http://schemas.microsoft.com/office/drawing/2014/main" id="{6E57C2C8-8302-470F-B25D-2B48FD9D2477}"/>
                  </a:ext>
                </a:extLst>
              </p:cNvPr>
              <p:cNvSpPr/>
              <p:nvPr/>
            </p:nvSpPr>
            <p:spPr>
              <a:xfrm rot="5400000">
                <a:off x="3870879" y="5630411"/>
                <a:ext cx="3977439" cy="709263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4516" y="0"/>
                    </a:moveTo>
                    <a:lnTo>
                      <a:pt x="35494" y="8522"/>
                    </a:lnTo>
                    <a:lnTo>
                      <a:pt x="24133" y="17338"/>
                    </a:lnTo>
                    <a:cubicBezTo>
                      <a:pt x="60583" y="19200"/>
                      <a:pt x="89138" y="36377"/>
                      <a:pt x="89138" y="57305"/>
                    </a:cubicBezTo>
                    <a:cubicBezTo>
                      <a:pt x="89138" y="79405"/>
                      <a:pt x="57288" y="97327"/>
                      <a:pt x="17922" y="97438"/>
                    </a:cubicBezTo>
                    <a:lnTo>
                      <a:pt x="17922" y="92177"/>
                    </a:lnTo>
                    <a:lnTo>
                      <a:pt x="0" y="106088"/>
                    </a:lnTo>
                    <a:lnTo>
                      <a:pt x="17922" y="120000"/>
                    </a:lnTo>
                    <a:lnTo>
                      <a:pt x="17922" y="114744"/>
                    </a:lnTo>
                    <a:cubicBezTo>
                      <a:pt x="74333" y="114633"/>
                      <a:pt x="120000" y="88961"/>
                      <a:pt x="120000" y="57305"/>
                    </a:cubicBezTo>
                    <a:cubicBezTo>
                      <a:pt x="120000" y="26888"/>
                      <a:pt x="77850" y="2005"/>
                      <a:pt x="24516" y="0"/>
                    </a:cubicBezTo>
                    <a:close/>
                  </a:path>
                </a:pathLst>
              </a:custGeom>
              <a:solidFill>
                <a:srgbClr val="4B7BEC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68" name="Retângulo 167">
                <a:extLst>
                  <a:ext uri="{FF2B5EF4-FFF2-40B4-BE49-F238E27FC236}">
                    <a16:creationId xmlns:a16="http://schemas.microsoft.com/office/drawing/2014/main" id="{47CB8974-11BF-4553-A0FD-D492065D0FE0}"/>
                  </a:ext>
                </a:extLst>
              </p:cNvPr>
              <p:cNvSpPr/>
              <p:nvPr/>
            </p:nvSpPr>
            <p:spPr>
              <a:xfrm>
                <a:off x="5025338" y="10368170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Construção</a:t>
                </a:r>
              </a:p>
            </p:txBody>
          </p:sp>
        </p:grpSp>
        <p:grpSp>
          <p:nvGrpSpPr>
            <p:cNvPr id="147" name="Agrupar 146">
              <a:extLst>
                <a:ext uri="{FF2B5EF4-FFF2-40B4-BE49-F238E27FC236}">
                  <a16:creationId xmlns:a16="http://schemas.microsoft.com/office/drawing/2014/main" id="{EFD7F6AC-4AE0-49CC-91CC-23ECE41D83EC}"/>
                </a:ext>
              </a:extLst>
            </p:cNvPr>
            <p:cNvGrpSpPr/>
            <p:nvPr/>
          </p:nvGrpSpPr>
          <p:grpSpPr>
            <a:xfrm>
              <a:off x="8759908" y="7897342"/>
              <a:ext cx="2225720" cy="3394463"/>
              <a:chOff x="8759908" y="7897342"/>
              <a:chExt cx="2225720" cy="3394463"/>
            </a:xfrm>
          </p:grpSpPr>
          <p:sp>
            <p:nvSpPr>
              <p:cNvPr id="165" name="Shape 1845">
                <a:extLst>
                  <a:ext uri="{FF2B5EF4-FFF2-40B4-BE49-F238E27FC236}">
                    <a16:creationId xmlns:a16="http://schemas.microsoft.com/office/drawing/2014/main" id="{D931E55C-6330-483E-95AC-E24C0B31E01B}"/>
                  </a:ext>
                </a:extLst>
              </p:cNvPr>
              <p:cNvSpPr/>
              <p:nvPr/>
            </p:nvSpPr>
            <p:spPr>
              <a:xfrm rot="5400000">
                <a:off x="8175536" y="8481714"/>
                <a:ext cx="3394463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EB3B5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66" name="Retângulo 165">
                <a:extLst>
                  <a:ext uri="{FF2B5EF4-FFF2-40B4-BE49-F238E27FC236}">
                    <a16:creationId xmlns:a16="http://schemas.microsoft.com/office/drawing/2014/main" id="{7A3B64C9-EA91-477F-A9AD-320EA93A80F3}"/>
                  </a:ext>
                </a:extLst>
              </p:cNvPr>
              <p:cNvSpPr/>
              <p:nvPr/>
            </p:nvSpPr>
            <p:spPr>
              <a:xfrm rot="17653457">
                <a:off x="9005562" y="9503462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Proteção</a:t>
                </a:r>
              </a:p>
            </p:txBody>
          </p:sp>
        </p:grpSp>
        <p:grpSp>
          <p:nvGrpSpPr>
            <p:cNvPr id="148" name="Agrupar 147">
              <a:extLst>
                <a:ext uri="{FF2B5EF4-FFF2-40B4-BE49-F238E27FC236}">
                  <a16:creationId xmlns:a16="http://schemas.microsoft.com/office/drawing/2014/main" id="{BD1E9201-CB7C-425F-BC51-390ABD25BCB7}"/>
                </a:ext>
              </a:extLst>
            </p:cNvPr>
            <p:cNvGrpSpPr/>
            <p:nvPr/>
          </p:nvGrpSpPr>
          <p:grpSpPr>
            <a:xfrm>
              <a:off x="2493748" y="10475096"/>
              <a:ext cx="6648200" cy="2405765"/>
              <a:chOff x="2493748" y="10475096"/>
              <a:chExt cx="6648200" cy="2405765"/>
            </a:xfrm>
          </p:grpSpPr>
          <p:sp>
            <p:nvSpPr>
              <p:cNvPr id="162" name="Shape 1848">
                <a:extLst>
                  <a:ext uri="{FF2B5EF4-FFF2-40B4-BE49-F238E27FC236}">
                    <a16:creationId xmlns:a16="http://schemas.microsoft.com/office/drawing/2014/main" id="{63DE4AE9-84B2-466D-A5F2-3BF6DFFE60D3}"/>
                  </a:ext>
                </a:extLst>
              </p:cNvPr>
              <p:cNvSpPr/>
              <p:nvPr/>
            </p:nvSpPr>
            <p:spPr>
              <a:xfrm rot="8100000">
                <a:off x="5747484" y="10655141"/>
                <a:ext cx="3394464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8854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63" name="Shape 1851">
                <a:extLst>
                  <a:ext uri="{FF2B5EF4-FFF2-40B4-BE49-F238E27FC236}">
                    <a16:creationId xmlns:a16="http://schemas.microsoft.com/office/drawing/2014/main" id="{F41FE33F-F842-4A55-BE88-449D58C37598}"/>
                  </a:ext>
                </a:extLst>
              </p:cNvPr>
              <p:cNvSpPr/>
              <p:nvPr/>
            </p:nvSpPr>
            <p:spPr>
              <a:xfrm rot="10800000">
                <a:off x="2493748" y="10475096"/>
                <a:ext cx="3394464" cy="2225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8854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34B64F18-7024-4C26-8CB7-2E3574C4FE97}"/>
                  </a:ext>
                </a:extLst>
              </p:cNvPr>
              <p:cNvSpPr/>
              <p:nvPr/>
            </p:nvSpPr>
            <p:spPr>
              <a:xfrm rot="1834035">
                <a:off x="2866698" y="11412198"/>
                <a:ext cx="2161736" cy="3508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Implantação</a:t>
                </a:r>
              </a:p>
            </p:txBody>
          </p:sp>
        </p:grpSp>
        <p:grpSp>
          <p:nvGrpSpPr>
            <p:cNvPr id="149" name="Agrupar 148">
              <a:extLst>
                <a:ext uri="{FF2B5EF4-FFF2-40B4-BE49-F238E27FC236}">
                  <a16:creationId xmlns:a16="http://schemas.microsoft.com/office/drawing/2014/main" id="{1E73D8BB-12BC-4337-97A7-F3E297072761}"/>
                </a:ext>
              </a:extLst>
            </p:cNvPr>
            <p:cNvGrpSpPr/>
            <p:nvPr/>
          </p:nvGrpSpPr>
          <p:grpSpPr>
            <a:xfrm>
              <a:off x="904692" y="4208939"/>
              <a:ext cx="2405768" cy="6648200"/>
              <a:chOff x="904692" y="4208939"/>
              <a:chExt cx="2405768" cy="6648200"/>
            </a:xfrm>
          </p:grpSpPr>
          <p:sp>
            <p:nvSpPr>
              <p:cNvPr id="159" name="Shape 1854">
                <a:extLst>
                  <a:ext uri="{FF2B5EF4-FFF2-40B4-BE49-F238E27FC236}">
                    <a16:creationId xmlns:a16="http://schemas.microsoft.com/office/drawing/2014/main" id="{604EA485-B35E-4B04-BE8F-2F3D3B0EEA4A}"/>
                  </a:ext>
                </a:extLst>
              </p:cNvPr>
              <p:cNvSpPr/>
              <p:nvPr/>
            </p:nvSpPr>
            <p:spPr>
              <a:xfrm rot="13500000">
                <a:off x="320320" y="8047047"/>
                <a:ext cx="3394464" cy="2225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FA82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60" name="Shape 1857">
                <a:extLst>
                  <a:ext uri="{FF2B5EF4-FFF2-40B4-BE49-F238E27FC236}">
                    <a16:creationId xmlns:a16="http://schemas.microsoft.com/office/drawing/2014/main" id="{6138E023-2744-4BA1-8EAD-982DF5C9E5D0}"/>
                  </a:ext>
                </a:extLst>
              </p:cNvPr>
              <p:cNvSpPr/>
              <p:nvPr/>
            </p:nvSpPr>
            <p:spPr>
              <a:xfrm rot="16200000">
                <a:off x="500368" y="4793311"/>
                <a:ext cx="3394463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FA82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61" name="Retângulo 160">
                <a:extLst>
                  <a:ext uri="{FF2B5EF4-FFF2-40B4-BE49-F238E27FC236}">
                    <a16:creationId xmlns:a16="http://schemas.microsoft.com/office/drawing/2014/main" id="{7995BAD7-E22E-4028-9939-C0FD140AC46E}"/>
                  </a:ext>
                </a:extLst>
              </p:cNvPr>
              <p:cNvSpPr/>
              <p:nvPr/>
            </p:nvSpPr>
            <p:spPr>
              <a:xfrm rot="17653457">
                <a:off x="1271212" y="5767268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Monitoração</a:t>
                </a:r>
              </a:p>
            </p:txBody>
          </p:sp>
        </p:grpSp>
        <p:grpSp>
          <p:nvGrpSpPr>
            <p:cNvPr id="150" name="Agrupar 149">
              <a:extLst>
                <a:ext uri="{FF2B5EF4-FFF2-40B4-BE49-F238E27FC236}">
                  <a16:creationId xmlns:a16="http://schemas.microsoft.com/office/drawing/2014/main" id="{1C6C870E-DFE1-4F71-81E9-D5B3142AE032}"/>
                </a:ext>
              </a:extLst>
            </p:cNvPr>
            <p:cNvGrpSpPr/>
            <p:nvPr/>
          </p:nvGrpSpPr>
          <p:grpSpPr>
            <a:xfrm>
              <a:off x="2928419" y="2619883"/>
              <a:ext cx="6648197" cy="2405767"/>
              <a:chOff x="2928419" y="2619883"/>
              <a:chExt cx="6648197" cy="2405767"/>
            </a:xfrm>
          </p:grpSpPr>
          <p:sp>
            <p:nvSpPr>
              <p:cNvPr id="156" name="Shape 1839">
                <a:extLst>
                  <a:ext uri="{FF2B5EF4-FFF2-40B4-BE49-F238E27FC236}">
                    <a16:creationId xmlns:a16="http://schemas.microsoft.com/office/drawing/2014/main" id="{6D6D32DB-DA22-4B59-82FE-C707F41DC4AA}"/>
                  </a:ext>
                </a:extLst>
              </p:cNvPr>
              <p:cNvSpPr/>
              <p:nvPr/>
            </p:nvSpPr>
            <p:spPr>
              <a:xfrm>
                <a:off x="6182154" y="2799930"/>
                <a:ext cx="3394462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20BF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57" name="Shape 1860">
                <a:extLst>
                  <a:ext uri="{FF2B5EF4-FFF2-40B4-BE49-F238E27FC236}">
                    <a16:creationId xmlns:a16="http://schemas.microsoft.com/office/drawing/2014/main" id="{D30D5B56-6E5A-48D2-AD1C-A23819F49650}"/>
                  </a:ext>
                </a:extLst>
              </p:cNvPr>
              <p:cNvSpPr/>
              <p:nvPr/>
            </p:nvSpPr>
            <p:spPr>
              <a:xfrm rot="18900000">
                <a:off x="2928419" y="2619883"/>
                <a:ext cx="3394463" cy="2225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20BF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58" name="Retângulo 157">
                <a:extLst>
                  <a:ext uri="{FF2B5EF4-FFF2-40B4-BE49-F238E27FC236}">
                    <a16:creationId xmlns:a16="http://schemas.microsoft.com/office/drawing/2014/main" id="{302D57AA-5FBC-4443-AB18-6E608F90E7F6}"/>
                  </a:ext>
                </a:extLst>
              </p:cNvPr>
              <p:cNvSpPr/>
              <p:nvPr/>
            </p:nvSpPr>
            <p:spPr>
              <a:xfrm rot="1893137">
                <a:off x="6717065" y="3890590"/>
                <a:ext cx="2640873" cy="2666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Troubleshooting</a:t>
                </a:r>
              </a:p>
            </p:txBody>
          </p:sp>
        </p:grpSp>
        <p:grpSp>
          <p:nvGrpSpPr>
            <p:cNvPr id="151" name="Agrupar 150">
              <a:extLst>
                <a:ext uri="{FF2B5EF4-FFF2-40B4-BE49-F238E27FC236}">
                  <a16:creationId xmlns:a16="http://schemas.microsoft.com/office/drawing/2014/main" id="{33C0925B-E5B4-48D5-AC51-0E3447688516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grpSp>
            <p:nvGrpSpPr>
              <p:cNvPr id="152" name="Agrupar 151">
                <a:extLst>
                  <a:ext uri="{FF2B5EF4-FFF2-40B4-BE49-F238E27FC236}">
                    <a16:creationId xmlns:a16="http://schemas.microsoft.com/office/drawing/2014/main" id="{971286B2-34CE-47F0-83B1-0D2A617CB0B3}"/>
                  </a:ext>
                </a:extLst>
              </p:cNvPr>
              <p:cNvGrpSpPr/>
              <p:nvPr/>
            </p:nvGrpSpPr>
            <p:grpSpPr>
              <a:xfrm>
                <a:off x="8939954" y="4643605"/>
                <a:ext cx="2748726" cy="3394464"/>
                <a:chOff x="8939954" y="4643605"/>
                <a:chExt cx="2748726" cy="3394464"/>
              </a:xfrm>
            </p:grpSpPr>
            <p:sp>
              <p:nvSpPr>
                <p:cNvPr id="154" name="Shape 1842">
                  <a:extLst>
                    <a:ext uri="{FF2B5EF4-FFF2-40B4-BE49-F238E27FC236}">
                      <a16:creationId xmlns:a16="http://schemas.microsoft.com/office/drawing/2014/main" id="{A3FAFD4C-D234-4E7C-81AA-52766354FA1C}"/>
                    </a:ext>
                  </a:extLst>
                </p:cNvPr>
                <p:cNvSpPr/>
                <p:nvPr/>
              </p:nvSpPr>
              <p:spPr>
                <a:xfrm rot="2700000">
                  <a:off x="8355582" y="5227977"/>
                  <a:ext cx="3394464" cy="2225720"/>
                </a:xfrm>
                <a:custGeom>
                  <a:avLst/>
                  <a:gdLst>
                    <a:gd name="connsiteX0" fmla="*/ 0 w 21600"/>
                    <a:gd name="connsiteY0" fmla="*/ 0 h 21600"/>
                    <a:gd name="connsiteX1" fmla="*/ 2828 w 21600"/>
                    <a:gd name="connsiteY1" fmla="*/ 5133 h 21600"/>
                    <a:gd name="connsiteX2" fmla="*/ 224 w 21600"/>
                    <a:gd name="connsiteY2" fmla="*/ 9865 h 21600"/>
                    <a:gd name="connsiteX3" fmla="*/ 16207 w 21600"/>
                    <a:gd name="connsiteY3" fmla="*/ 20165 h 21600"/>
                    <a:gd name="connsiteX4" fmla="*/ 15266 w 21600"/>
                    <a:gd name="connsiteY4" fmla="*/ 21600 h 21600"/>
                    <a:gd name="connsiteX5" fmla="*/ 18437 w 21600"/>
                    <a:gd name="connsiteY5" fmla="*/ 16775 h 21600"/>
                    <a:gd name="connsiteX6" fmla="*/ 21600 w 21600"/>
                    <a:gd name="connsiteY6" fmla="*/ 11940 h 21600"/>
                    <a:gd name="connsiteX7" fmla="*/ 20771 w 21600"/>
                    <a:gd name="connsiteY7" fmla="*/ 13204 h 21600"/>
                    <a:gd name="connsiteX8" fmla="*/ 0 w 21600"/>
                    <a:gd name="connsiteY8" fmla="*/ 0 h 2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828" y="5133"/>
                      </a:lnTo>
                      <a:lnTo>
                        <a:pt x="224" y="9865"/>
                      </a:lnTo>
                      <a:cubicBezTo>
                        <a:pt x="6001" y="10270"/>
                        <a:pt x="11690" y="13703"/>
                        <a:pt x="16207" y="20165"/>
                      </a:cubicBezTo>
                      <a:lnTo>
                        <a:pt x="15266" y="21600"/>
                      </a:lnTo>
                      <a:lnTo>
                        <a:pt x="18437" y="16775"/>
                      </a:lnTo>
                      <a:lnTo>
                        <a:pt x="21600" y="11940"/>
                      </a:lnTo>
                      <a:lnTo>
                        <a:pt x="20771" y="13204"/>
                      </a:lnTo>
                      <a:cubicBezTo>
                        <a:pt x="14932" y="4740"/>
                        <a:pt x="7507" y="338"/>
                        <a:pt x="0" y="0"/>
                      </a:cubicBezTo>
                      <a:close/>
                    </a:path>
                  </a:pathLst>
                </a:custGeom>
                <a:solidFill>
                  <a:srgbClr val="3867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algn="ctr"/>
                  <a:endParaRPr sz="2800" b="1">
                    <a:latin typeface="+mj-l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55" name="Seta: para a Direita 154">
                  <a:extLst>
                    <a:ext uri="{FF2B5EF4-FFF2-40B4-BE49-F238E27FC236}">
                      <a16:creationId xmlns:a16="http://schemas.microsoft.com/office/drawing/2014/main" id="{45F1FAFF-025A-4814-8F6F-BD93FAC3A782}"/>
                    </a:ext>
                  </a:extLst>
                </p:cNvPr>
                <p:cNvSpPr/>
                <p:nvPr/>
              </p:nvSpPr>
              <p:spPr>
                <a:xfrm>
                  <a:off x="9971772" y="7054991"/>
                  <a:ext cx="1716908" cy="784956"/>
                </a:xfrm>
                <a:prstGeom prst="rightArrow">
                  <a:avLst/>
                </a:prstGeom>
                <a:solidFill>
                  <a:srgbClr val="3867D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153" name="Retângulo 152">
                <a:extLst>
                  <a:ext uri="{FF2B5EF4-FFF2-40B4-BE49-F238E27FC236}">
                    <a16:creationId xmlns:a16="http://schemas.microsoft.com/office/drawing/2014/main" id="{45992D91-7ECD-4E41-8F45-641746C16790}"/>
                  </a:ext>
                </a:extLst>
              </p:cNvPr>
              <p:cNvSpPr/>
              <p:nvPr/>
            </p:nvSpPr>
            <p:spPr>
              <a:xfrm rot="4459582">
                <a:off x="9005563" y="6160064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Gestão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252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8074322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7B8A27E-A702-4D26-B5A9-12C1B9B46E7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289" y="5057851"/>
            <a:ext cx="896400" cy="89640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0878718" y="10226117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DF6CA313-AC06-4FAD-8887-B7FDC7B734B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159" y="5353244"/>
            <a:ext cx="820550" cy="82055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814D81B2-9B84-4F4D-B3E3-DBD0941ECB9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489" y="5405229"/>
            <a:ext cx="820550" cy="820550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938A3EE-F2BA-4FD2-8034-901C8AD189BE}"/>
              </a:ext>
            </a:extLst>
          </p:cNvPr>
          <p:cNvGrpSpPr/>
          <p:nvPr/>
        </p:nvGrpSpPr>
        <p:grpSpPr>
          <a:xfrm>
            <a:off x="10838382" y="2649212"/>
            <a:ext cx="4021518" cy="2831130"/>
            <a:chOff x="10952201" y="10902814"/>
            <a:chExt cx="4021518" cy="283113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4ED1D14-108E-4E19-88E4-210DE7287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9052" y="10902814"/>
              <a:ext cx="1607816" cy="1607816"/>
            </a:xfrm>
            <a:prstGeom prst="rect">
              <a:avLst/>
            </a:prstGeom>
          </p:spPr>
        </p:pic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BE970D64-00BB-4E91-94B0-C56E2DD9D175}"/>
                </a:ext>
              </a:extLst>
            </p:cNvPr>
            <p:cNvSpPr/>
            <p:nvPr/>
          </p:nvSpPr>
          <p:spPr>
            <a:xfrm>
              <a:off x="10952201" y="1268880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Operation Analyst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E8B8F3B-76DF-4105-8AD0-44D6CADD949E}"/>
              </a:ext>
            </a:extLst>
          </p:cNvPr>
          <p:cNvGrpSpPr/>
          <p:nvPr/>
        </p:nvGrpSpPr>
        <p:grpSpPr>
          <a:xfrm>
            <a:off x="10913874" y="6191318"/>
            <a:ext cx="4021518" cy="3119445"/>
            <a:chOff x="7792930" y="10586379"/>
            <a:chExt cx="4021518" cy="311944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080CAC18-EFFA-439E-8247-B270832A3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211" y="10586379"/>
              <a:ext cx="1952956" cy="1952956"/>
            </a:xfrm>
            <a:prstGeom prst="rect">
              <a:avLst/>
            </a:prstGeom>
          </p:spPr>
        </p:pic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9B8922D8-5D32-4F09-A07C-C19FFC87EC15}"/>
                </a:ext>
              </a:extLst>
            </p:cNvPr>
            <p:cNvSpPr/>
            <p:nvPr/>
          </p:nvSpPr>
          <p:spPr>
            <a:xfrm>
              <a:off x="7792930" y="1266068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>
                  <a:solidFill>
                    <a:srgbClr val="484C4D"/>
                  </a:solidFill>
                </a:rPr>
                <a:t>Business Analyst</a:t>
              </a:r>
            </a:p>
          </p:txBody>
        </p:sp>
      </p:grpSp>
      <p:pic>
        <p:nvPicPr>
          <p:cNvPr id="123" name="Imagem 122">
            <a:extLst>
              <a:ext uri="{FF2B5EF4-FFF2-40B4-BE49-F238E27FC236}">
                <a16:creationId xmlns:a16="http://schemas.microsoft.com/office/drawing/2014/main" id="{C345516E-F6F7-4445-A9EB-E442BE485C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748" y="3451133"/>
            <a:ext cx="896400" cy="896400"/>
          </a:xfrm>
          <a:prstGeom prst="rect">
            <a:avLst/>
          </a:prstGeom>
        </p:spPr>
      </p:pic>
      <p:pic>
        <p:nvPicPr>
          <p:cNvPr id="124" name="Imagem 123">
            <a:extLst>
              <a:ext uri="{FF2B5EF4-FFF2-40B4-BE49-F238E27FC236}">
                <a16:creationId xmlns:a16="http://schemas.microsoft.com/office/drawing/2014/main" id="{5C540219-705D-495C-859F-B52281CEDE3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948" y="3798511"/>
            <a:ext cx="820550" cy="820550"/>
          </a:xfrm>
          <a:prstGeom prst="rect">
            <a:avLst/>
          </a:prstGeom>
        </p:spPr>
      </p:pic>
      <p:pic>
        <p:nvPicPr>
          <p:cNvPr id="125" name="Imagem 124">
            <a:extLst>
              <a:ext uri="{FF2B5EF4-FFF2-40B4-BE49-F238E27FC236}">
                <a16:creationId xmlns:a16="http://schemas.microsoft.com/office/drawing/2014/main" id="{19F24CBC-840C-47B6-980B-7C5C75EFA7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013" y="5984877"/>
            <a:ext cx="894882" cy="894882"/>
          </a:xfrm>
          <a:prstGeom prst="rect">
            <a:avLst/>
          </a:prstGeom>
        </p:spPr>
      </p:pic>
      <p:pic>
        <p:nvPicPr>
          <p:cNvPr id="126" name="Imagem 125">
            <a:extLst>
              <a:ext uri="{FF2B5EF4-FFF2-40B4-BE49-F238E27FC236}">
                <a16:creationId xmlns:a16="http://schemas.microsoft.com/office/drawing/2014/main" id="{CA4B4CE0-AB0E-47E6-BA79-97BBC8590E1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995" y="6278752"/>
            <a:ext cx="820550" cy="820550"/>
          </a:xfrm>
          <a:prstGeom prst="rect">
            <a:avLst/>
          </a:prstGeom>
        </p:spPr>
      </p:pic>
      <p:pic>
        <p:nvPicPr>
          <p:cNvPr id="131" name="Imagem 130">
            <a:extLst>
              <a:ext uri="{FF2B5EF4-FFF2-40B4-BE49-F238E27FC236}">
                <a16:creationId xmlns:a16="http://schemas.microsoft.com/office/drawing/2014/main" id="{D67E1D85-9E8C-415C-A85D-BC3681FCD89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874" y="3088349"/>
            <a:ext cx="894882" cy="894882"/>
          </a:xfrm>
          <a:prstGeom prst="rect">
            <a:avLst/>
          </a:prstGeom>
        </p:spPr>
      </p:pic>
      <p:pic>
        <p:nvPicPr>
          <p:cNvPr id="132" name="Imagem 131">
            <a:extLst>
              <a:ext uri="{FF2B5EF4-FFF2-40B4-BE49-F238E27FC236}">
                <a16:creationId xmlns:a16="http://schemas.microsoft.com/office/drawing/2014/main" id="{F401542B-7AAF-4261-9D93-B355A6A66D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856" y="3382224"/>
            <a:ext cx="820550" cy="820550"/>
          </a:xfrm>
          <a:prstGeom prst="rect">
            <a:avLst/>
          </a:prstGeom>
        </p:spPr>
      </p:pic>
      <p:sp>
        <p:nvSpPr>
          <p:cNvPr id="135" name="Retângulo 134">
            <a:extLst>
              <a:ext uri="{FF2B5EF4-FFF2-40B4-BE49-F238E27FC236}">
                <a16:creationId xmlns:a16="http://schemas.microsoft.com/office/drawing/2014/main" id="{D40D6069-6889-4C17-8081-ADC922D2BF39}"/>
              </a:ext>
            </a:extLst>
          </p:cNvPr>
          <p:cNvSpPr/>
          <p:nvPr/>
        </p:nvSpPr>
        <p:spPr>
          <a:xfrm>
            <a:off x="15237675" y="4158102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>
                <a:solidFill>
                  <a:srgbClr val="484C4D"/>
                </a:solidFill>
              </a:rPr>
              <a:t>API 1.0</a:t>
            </a:r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71FE5A1D-9E4F-46EB-9B6F-905B39ADDE63}"/>
              </a:ext>
            </a:extLst>
          </p:cNvPr>
          <p:cNvSpPr/>
          <p:nvPr/>
        </p:nvSpPr>
        <p:spPr>
          <a:xfrm>
            <a:off x="15110556" y="6166458"/>
            <a:ext cx="4021518" cy="59882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>
                <a:solidFill>
                  <a:srgbClr val="484C4D"/>
                </a:solidFill>
              </a:rPr>
              <a:t>API 1.1</a:t>
            </a:r>
          </a:p>
        </p:txBody>
      </p:sp>
      <p:sp>
        <p:nvSpPr>
          <p:cNvPr id="137" name="Retângulo 136">
            <a:extLst>
              <a:ext uri="{FF2B5EF4-FFF2-40B4-BE49-F238E27FC236}">
                <a16:creationId xmlns:a16="http://schemas.microsoft.com/office/drawing/2014/main" id="{9B2DC8B1-2F44-4EAE-A9E5-55250DA898F2}"/>
              </a:ext>
            </a:extLst>
          </p:cNvPr>
          <p:cNvSpPr/>
          <p:nvPr/>
        </p:nvSpPr>
        <p:spPr>
          <a:xfrm>
            <a:off x="18278822" y="7005541"/>
            <a:ext cx="4021518" cy="625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>
                <a:solidFill>
                  <a:srgbClr val="484C4D"/>
                </a:solidFill>
              </a:rPr>
              <a:t>API 1.2</a:t>
            </a:r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98D085A9-B9AE-4469-A475-C3387F5409DD}"/>
              </a:ext>
            </a:extLst>
          </p:cNvPr>
          <p:cNvSpPr/>
          <p:nvPr/>
        </p:nvSpPr>
        <p:spPr>
          <a:xfrm>
            <a:off x="18372134" y="4493719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>
                <a:solidFill>
                  <a:srgbClr val="484C4D"/>
                </a:solidFill>
              </a:rPr>
              <a:t>API 1.1</a:t>
            </a:r>
          </a:p>
        </p:txBody>
      </p: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0340BAB2-CBCE-4599-823B-C41AFBE1DD75}"/>
              </a:ext>
            </a:extLst>
          </p:cNvPr>
          <p:cNvSpPr/>
          <p:nvPr/>
        </p:nvSpPr>
        <p:spPr>
          <a:xfrm>
            <a:off x="20442566" y="6130663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>
                <a:solidFill>
                  <a:srgbClr val="484C4D"/>
                </a:solidFill>
              </a:rPr>
              <a:t>API 1.2</a:t>
            </a:r>
          </a:p>
        </p:txBody>
      </p: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DF7DFECE-C6DE-4F02-8C54-EA198DC37AC5}"/>
              </a:ext>
            </a:extLst>
          </p:cNvPr>
          <p:cNvCxnSpPr>
            <a:stCxn id="132" idx="3"/>
            <a:endCxn id="14" idx="3"/>
          </p:cNvCxnSpPr>
          <p:nvPr/>
        </p:nvCxnSpPr>
        <p:spPr>
          <a:xfrm flipH="1">
            <a:off x="17658709" y="3792499"/>
            <a:ext cx="125697" cy="1971020"/>
          </a:xfrm>
          <a:prstGeom prst="curvedConnector3">
            <a:avLst>
              <a:gd name="adj1" fmla="val -701483"/>
            </a:avLst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: Angulado 6">
            <a:extLst>
              <a:ext uri="{FF2B5EF4-FFF2-40B4-BE49-F238E27FC236}">
                <a16:creationId xmlns:a16="http://schemas.microsoft.com/office/drawing/2014/main" id="{B62BE66E-0DAE-4118-92D0-E4FAD65BBFA0}"/>
              </a:ext>
            </a:extLst>
          </p:cNvPr>
          <p:cNvCxnSpPr>
            <a:cxnSpLocks/>
            <a:stCxn id="136" idx="2"/>
            <a:endCxn id="137" idx="2"/>
          </p:cNvCxnSpPr>
          <p:nvPr/>
        </p:nvCxnSpPr>
        <p:spPr>
          <a:xfrm rot="16200000" flipH="1">
            <a:off x="18272470" y="5614130"/>
            <a:ext cx="865956" cy="3168266"/>
          </a:xfrm>
          <a:prstGeom prst="curvedConnector3">
            <a:avLst>
              <a:gd name="adj1" fmla="val 190929"/>
            </a:avLst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: Angulado 6">
            <a:extLst>
              <a:ext uri="{FF2B5EF4-FFF2-40B4-BE49-F238E27FC236}">
                <a16:creationId xmlns:a16="http://schemas.microsoft.com/office/drawing/2014/main" id="{B3441C99-1E0D-40D4-A851-50D1405023CF}"/>
              </a:ext>
            </a:extLst>
          </p:cNvPr>
          <p:cNvCxnSpPr>
            <a:cxnSpLocks/>
            <a:stCxn id="124" idx="3"/>
            <a:endCxn id="5" idx="0"/>
          </p:cNvCxnSpPr>
          <p:nvPr/>
        </p:nvCxnSpPr>
        <p:spPr>
          <a:xfrm>
            <a:off x="21018498" y="4208786"/>
            <a:ext cx="1403991" cy="849065"/>
          </a:xfrm>
          <a:prstGeom prst="curvedConnector2">
            <a:avLst/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Imagem 114">
            <a:extLst>
              <a:ext uri="{FF2B5EF4-FFF2-40B4-BE49-F238E27FC236}">
                <a16:creationId xmlns:a16="http://schemas.microsoft.com/office/drawing/2014/main" id="{E061249C-2501-48C9-A1A8-75C3121482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149" y="9523469"/>
            <a:ext cx="894882" cy="894882"/>
          </a:xfrm>
          <a:prstGeom prst="rect">
            <a:avLst/>
          </a:prstGeom>
        </p:spPr>
      </p:pic>
      <p:pic>
        <p:nvPicPr>
          <p:cNvPr id="116" name="Imagem 115">
            <a:extLst>
              <a:ext uri="{FF2B5EF4-FFF2-40B4-BE49-F238E27FC236}">
                <a16:creationId xmlns:a16="http://schemas.microsoft.com/office/drawing/2014/main" id="{FE863342-600A-467C-8663-1DCE398BFD6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4131" y="9817344"/>
            <a:ext cx="820550" cy="820550"/>
          </a:xfrm>
          <a:prstGeom prst="rect">
            <a:avLst/>
          </a:prstGeom>
        </p:spPr>
      </p:pic>
      <p:sp>
        <p:nvSpPr>
          <p:cNvPr id="117" name="Retângulo 116">
            <a:extLst>
              <a:ext uri="{FF2B5EF4-FFF2-40B4-BE49-F238E27FC236}">
                <a16:creationId xmlns:a16="http://schemas.microsoft.com/office/drawing/2014/main" id="{2C38C939-5B3F-47C1-AAC5-F5BB9638D3B7}"/>
              </a:ext>
            </a:extLst>
          </p:cNvPr>
          <p:cNvSpPr/>
          <p:nvPr/>
        </p:nvSpPr>
        <p:spPr>
          <a:xfrm>
            <a:off x="15653958" y="10544133"/>
            <a:ext cx="4021518" cy="625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>
                <a:solidFill>
                  <a:srgbClr val="484C4D"/>
                </a:solidFill>
              </a:rPr>
              <a:t>API 2.0</a:t>
            </a:r>
          </a:p>
        </p:txBody>
      </p:sp>
      <p:cxnSp>
        <p:nvCxnSpPr>
          <p:cNvPr id="118" name="Conector: Angulado 6">
            <a:extLst>
              <a:ext uri="{FF2B5EF4-FFF2-40B4-BE49-F238E27FC236}">
                <a16:creationId xmlns:a16="http://schemas.microsoft.com/office/drawing/2014/main" id="{67938FB1-E2B3-422D-ACA4-7C9369993338}"/>
              </a:ext>
            </a:extLst>
          </p:cNvPr>
          <p:cNvCxnSpPr>
            <a:cxnSpLocks/>
            <a:stCxn id="125" idx="1"/>
            <a:endCxn id="115" idx="0"/>
          </p:cNvCxnSpPr>
          <p:nvPr/>
        </p:nvCxnSpPr>
        <p:spPr>
          <a:xfrm rot="10800000" flipV="1">
            <a:off x="17531591" y="6432317"/>
            <a:ext cx="2177423" cy="3091151"/>
          </a:xfrm>
          <a:prstGeom prst="curvedConnector2">
            <a:avLst/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Imagem 118">
            <a:extLst>
              <a:ext uri="{FF2B5EF4-FFF2-40B4-BE49-F238E27FC236}">
                <a16:creationId xmlns:a16="http://schemas.microsoft.com/office/drawing/2014/main" id="{F2C08DA9-A5EF-4FC8-9246-91C8A59A95B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889" y="9546692"/>
            <a:ext cx="896400" cy="896400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7414D301-0F7A-4EF3-A397-F3E997EE3F1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089" y="9894070"/>
            <a:ext cx="820550" cy="820550"/>
          </a:xfrm>
          <a:prstGeom prst="rect">
            <a:avLst/>
          </a:prstGeom>
        </p:spPr>
      </p:pic>
      <p:sp>
        <p:nvSpPr>
          <p:cNvPr id="121" name="Retângulo 120">
            <a:extLst>
              <a:ext uri="{FF2B5EF4-FFF2-40B4-BE49-F238E27FC236}">
                <a16:creationId xmlns:a16="http://schemas.microsoft.com/office/drawing/2014/main" id="{4D0F09B3-55F9-4B85-A898-DA1A300AF147}"/>
              </a:ext>
            </a:extLst>
          </p:cNvPr>
          <p:cNvSpPr/>
          <p:nvPr/>
        </p:nvSpPr>
        <p:spPr>
          <a:xfrm>
            <a:off x="19546166" y="10619504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>
                <a:solidFill>
                  <a:srgbClr val="484C4D"/>
                </a:solidFill>
              </a:rPr>
              <a:t>API 2.0</a:t>
            </a:r>
          </a:p>
        </p:txBody>
      </p:sp>
      <p:cxnSp>
        <p:nvCxnSpPr>
          <p:cNvPr id="122" name="Conector: Angulado 6">
            <a:extLst>
              <a:ext uri="{FF2B5EF4-FFF2-40B4-BE49-F238E27FC236}">
                <a16:creationId xmlns:a16="http://schemas.microsoft.com/office/drawing/2014/main" id="{173B9117-A83B-46E7-8D5F-F838B0283982}"/>
              </a:ext>
            </a:extLst>
          </p:cNvPr>
          <p:cNvCxnSpPr>
            <a:cxnSpLocks/>
            <a:endCxn id="120" idx="3"/>
          </p:cNvCxnSpPr>
          <p:nvPr/>
        </p:nvCxnSpPr>
        <p:spPr>
          <a:xfrm rot="5400000">
            <a:off x="20654868" y="7596847"/>
            <a:ext cx="4399269" cy="1015726"/>
          </a:xfrm>
          <a:prstGeom prst="curvedConnector2">
            <a:avLst/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BE839879-7360-41B7-8F62-26D9FA017A1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561" y="3371677"/>
            <a:ext cx="1137510" cy="1137510"/>
          </a:xfrm>
          <a:prstGeom prst="rect">
            <a:avLst/>
          </a:prstGeom>
        </p:spPr>
      </p:pic>
      <p:pic>
        <p:nvPicPr>
          <p:cNvPr id="127" name="Imagem 126">
            <a:extLst>
              <a:ext uri="{FF2B5EF4-FFF2-40B4-BE49-F238E27FC236}">
                <a16:creationId xmlns:a16="http://schemas.microsoft.com/office/drawing/2014/main" id="{6E707B8D-BCF5-4035-9505-73D79B892EC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653" y="5407289"/>
            <a:ext cx="1137510" cy="1137510"/>
          </a:xfrm>
          <a:prstGeom prst="rect">
            <a:avLst/>
          </a:pr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E33BB82A-10F4-4688-8F13-AC96FB96596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3764" y="3842196"/>
            <a:ext cx="1137510" cy="1137510"/>
          </a:xfrm>
          <a:prstGeom prst="rect">
            <a:avLst/>
          </a:prstGeom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63604A8F-D6D8-4172-99B2-045B5683ECF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7890" y="11616224"/>
            <a:ext cx="894882" cy="894882"/>
          </a:xfrm>
          <a:prstGeom prst="rect">
            <a:avLst/>
          </a:prstGeom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703708A0-5D8B-480C-84B7-B7B1D418FF1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872" y="11910099"/>
            <a:ext cx="820550" cy="820550"/>
          </a:xfrm>
          <a:prstGeom prst="rect">
            <a:avLst/>
          </a:prstGeom>
        </p:spPr>
      </p:pic>
      <p:sp>
        <p:nvSpPr>
          <p:cNvPr id="133" name="Retângulo 132">
            <a:extLst>
              <a:ext uri="{FF2B5EF4-FFF2-40B4-BE49-F238E27FC236}">
                <a16:creationId xmlns:a16="http://schemas.microsoft.com/office/drawing/2014/main" id="{82DBBC7C-CF69-42F9-B24B-C46D6AB8D878}"/>
              </a:ext>
            </a:extLst>
          </p:cNvPr>
          <p:cNvSpPr/>
          <p:nvPr/>
        </p:nvSpPr>
        <p:spPr>
          <a:xfrm>
            <a:off x="16417699" y="12636888"/>
            <a:ext cx="4021518" cy="625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>
                <a:solidFill>
                  <a:srgbClr val="484C4D"/>
                </a:solidFill>
              </a:rPr>
              <a:t>API 3.0</a:t>
            </a:r>
          </a:p>
        </p:txBody>
      </p:sp>
      <p:pic>
        <p:nvPicPr>
          <p:cNvPr id="134" name="Imagem 133">
            <a:extLst>
              <a:ext uri="{FF2B5EF4-FFF2-40B4-BE49-F238E27FC236}">
                <a16:creationId xmlns:a16="http://schemas.microsoft.com/office/drawing/2014/main" id="{CE1993A0-0E99-4461-B0AE-53D7083D13D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979" y="11618201"/>
            <a:ext cx="896400" cy="896400"/>
          </a:xfrm>
          <a:prstGeom prst="rect">
            <a:avLst/>
          </a:prstGeom>
        </p:spPr>
      </p:pic>
      <p:pic>
        <p:nvPicPr>
          <p:cNvPr id="142" name="Imagem 141">
            <a:extLst>
              <a:ext uri="{FF2B5EF4-FFF2-40B4-BE49-F238E27FC236}">
                <a16:creationId xmlns:a16="http://schemas.microsoft.com/office/drawing/2014/main" id="{A01424B4-B0C2-49C8-9500-192218B6E6C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9179" y="11965579"/>
            <a:ext cx="820550" cy="820550"/>
          </a:xfrm>
          <a:prstGeom prst="rect">
            <a:avLst/>
          </a:prstGeom>
        </p:spPr>
      </p:pic>
      <p:sp>
        <p:nvSpPr>
          <p:cNvPr id="143" name="Retângulo 142">
            <a:extLst>
              <a:ext uri="{FF2B5EF4-FFF2-40B4-BE49-F238E27FC236}">
                <a16:creationId xmlns:a16="http://schemas.microsoft.com/office/drawing/2014/main" id="{17237432-2B23-4A37-B915-60F1D5129109}"/>
              </a:ext>
            </a:extLst>
          </p:cNvPr>
          <p:cNvSpPr/>
          <p:nvPr/>
        </p:nvSpPr>
        <p:spPr>
          <a:xfrm>
            <a:off x="19899256" y="12691013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>
                <a:solidFill>
                  <a:srgbClr val="484C4D"/>
                </a:solidFill>
              </a:rPr>
              <a:t>API 3.0</a:t>
            </a:r>
          </a:p>
        </p:txBody>
      </p:sp>
      <p:cxnSp>
        <p:nvCxnSpPr>
          <p:cNvPr id="144" name="Conector: Angulado 6">
            <a:extLst>
              <a:ext uri="{FF2B5EF4-FFF2-40B4-BE49-F238E27FC236}">
                <a16:creationId xmlns:a16="http://schemas.microsoft.com/office/drawing/2014/main" id="{6A4C6CAA-A0C0-41CF-BD13-3D4448234B54}"/>
              </a:ext>
            </a:extLst>
          </p:cNvPr>
          <p:cNvCxnSpPr>
            <a:cxnSpLocks/>
            <a:stCxn id="119" idx="1"/>
            <a:endCxn id="134" idx="1"/>
          </p:cNvCxnSpPr>
          <p:nvPr/>
        </p:nvCxnSpPr>
        <p:spPr>
          <a:xfrm rot="10800000" flipH="1" flipV="1">
            <a:off x="21077889" y="9994891"/>
            <a:ext cx="353090" cy="2071509"/>
          </a:xfrm>
          <a:prstGeom prst="curvedConnector3">
            <a:avLst>
              <a:gd name="adj1" fmla="val -181697"/>
            </a:avLst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: Angulado 6">
            <a:extLst>
              <a:ext uri="{FF2B5EF4-FFF2-40B4-BE49-F238E27FC236}">
                <a16:creationId xmlns:a16="http://schemas.microsoft.com/office/drawing/2014/main" id="{EE39BA58-B5DC-4A45-B029-AAE10029D9D6}"/>
              </a:ext>
            </a:extLst>
          </p:cNvPr>
          <p:cNvCxnSpPr>
            <a:cxnSpLocks/>
            <a:stCxn id="116" idx="3"/>
            <a:endCxn id="130" idx="3"/>
          </p:cNvCxnSpPr>
          <p:nvPr/>
        </p:nvCxnSpPr>
        <p:spPr>
          <a:xfrm>
            <a:off x="18194681" y="10227619"/>
            <a:ext cx="763741" cy="2092755"/>
          </a:xfrm>
          <a:prstGeom prst="curvedConnector3">
            <a:avLst>
              <a:gd name="adj1" fmla="val 168553"/>
            </a:avLst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Imagem 145">
            <a:extLst>
              <a:ext uri="{FF2B5EF4-FFF2-40B4-BE49-F238E27FC236}">
                <a16:creationId xmlns:a16="http://schemas.microsoft.com/office/drawing/2014/main" id="{BA652523-8367-461A-ADF4-74EE1726291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270" y="6086116"/>
            <a:ext cx="1137510" cy="1137510"/>
          </a:xfrm>
          <a:prstGeom prst="rect">
            <a:avLst/>
          </a:prstGeom>
        </p:spPr>
      </p:pic>
      <p:pic>
        <p:nvPicPr>
          <p:cNvPr id="147" name="Imagem 146">
            <a:extLst>
              <a:ext uri="{FF2B5EF4-FFF2-40B4-BE49-F238E27FC236}">
                <a16:creationId xmlns:a16="http://schemas.microsoft.com/office/drawing/2014/main" id="{B2262D76-53F0-4442-BDEB-2BE9DF63D61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057" y="5347460"/>
            <a:ext cx="1137510" cy="1137510"/>
          </a:xfrm>
          <a:prstGeom prst="rect">
            <a:avLst/>
          </a:prstGeom>
        </p:spPr>
      </p:pic>
      <p:sp>
        <p:nvSpPr>
          <p:cNvPr id="148" name="TextBox 63">
            <a:extLst>
              <a:ext uri="{FF2B5EF4-FFF2-40B4-BE49-F238E27FC236}">
                <a16:creationId xmlns:a16="http://schemas.microsoft.com/office/drawing/2014/main" id="{68CF52FD-3C7C-467E-A254-69316FD05A57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rgbClr val="737572"/>
                </a:solidFill>
                <a:latin typeface="Lato Light"/>
                <a:cs typeface="Lato Light"/>
              </a:rPr>
              <a:t>CICLO DE VIDA DAS APIs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149" name="Imagem 148">
            <a:extLst>
              <a:ext uri="{FF2B5EF4-FFF2-40B4-BE49-F238E27FC236}">
                <a16:creationId xmlns:a16="http://schemas.microsoft.com/office/drawing/2014/main" id="{13AAE701-131B-4BD5-822C-8E613A5E908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195" y="2741623"/>
            <a:ext cx="1173238" cy="1173238"/>
          </a:xfrm>
          <a:prstGeom prst="rect">
            <a:avLst/>
          </a:prstGeom>
        </p:spPr>
      </p:pic>
      <p:grpSp>
        <p:nvGrpSpPr>
          <p:cNvPr id="150" name="Agrupar 149">
            <a:extLst>
              <a:ext uri="{FF2B5EF4-FFF2-40B4-BE49-F238E27FC236}">
                <a16:creationId xmlns:a16="http://schemas.microsoft.com/office/drawing/2014/main" id="{DE7EFE88-734C-4D21-8642-BA6D7CD6AACC}"/>
              </a:ext>
            </a:extLst>
          </p:cNvPr>
          <p:cNvGrpSpPr>
            <a:grpSpLocks noChangeAspect="1"/>
          </p:cNvGrpSpPr>
          <p:nvPr/>
        </p:nvGrpSpPr>
        <p:grpSpPr>
          <a:xfrm>
            <a:off x="561754" y="3086291"/>
            <a:ext cx="9803625" cy="9328162"/>
            <a:chOff x="904692" y="2619883"/>
            <a:chExt cx="10783988" cy="10260978"/>
          </a:xfrm>
        </p:grpSpPr>
        <p:grpSp>
          <p:nvGrpSpPr>
            <p:cNvPr id="151" name="Agrupar 150">
              <a:extLst>
                <a:ext uri="{FF2B5EF4-FFF2-40B4-BE49-F238E27FC236}">
                  <a16:creationId xmlns:a16="http://schemas.microsoft.com/office/drawing/2014/main" id="{B857ADE4-5A86-4E5B-9175-3584AABE1007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87349"/>
              <a:chOff x="6144297" y="5902688"/>
              <a:chExt cx="2125509" cy="2087349"/>
            </a:xfrm>
          </p:grpSpPr>
          <p:grpSp>
            <p:nvGrpSpPr>
              <p:cNvPr id="189" name="Agrupar 188">
                <a:extLst>
                  <a:ext uri="{FF2B5EF4-FFF2-40B4-BE49-F238E27FC236}">
                    <a16:creationId xmlns:a16="http://schemas.microsoft.com/office/drawing/2014/main" id="{D0E1D25A-C9C8-4A0F-84E2-C1611B15939E}"/>
                  </a:ext>
                </a:extLst>
              </p:cNvPr>
              <p:cNvGrpSpPr/>
              <p:nvPr/>
            </p:nvGrpSpPr>
            <p:grpSpPr>
              <a:xfrm>
                <a:off x="6144297" y="5902688"/>
                <a:ext cx="2125509" cy="2034892"/>
                <a:chOff x="6144297" y="5902688"/>
                <a:chExt cx="2125509" cy="2034892"/>
              </a:xfrm>
            </p:grpSpPr>
            <p:sp>
              <p:nvSpPr>
                <p:cNvPr id="191" name="Shape 1838">
                  <a:extLst>
                    <a:ext uri="{FF2B5EF4-FFF2-40B4-BE49-F238E27FC236}">
                      <a16:creationId xmlns:a16="http://schemas.microsoft.com/office/drawing/2014/main" id="{37559ACD-F604-4E01-A14F-4FC10B18B361}"/>
                    </a:ext>
                  </a:extLst>
                </p:cNvPr>
                <p:cNvSpPr/>
                <p:nvPr/>
              </p:nvSpPr>
              <p:spPr>
                <a:xfrm>
                  <a:off x="6144297" y="5902688"/>
                  <a:ext cx="1899830" cy="1847685"/>
                </a:xfrm>
                <a:custGeom>
                  <a:avLst/>
                  <a:gdLst>
                    <a:gd name="connsiteX0" fmla="*/ 109311 w 120000"/>
                    <a:gd name="connsiteY0" fmla="*/ 102094 h 102260"/>
                    <a:gd name="connsiteX1" fmla="*/ 438 w 120000"/>
                    <a:gd name="connsiteY1" fmla="*/ 0 h 102260"/>
                    <a:gd name="connsiteX2" fmla="*/ 12961 w 120000"/>
                    <a:gd name="connsiteY2" fmla="*/ 15177 h 102260"/>
                    <a:gd name="connsiteX3" fmla="*/ 0 w 120000"/>
                    <a:gd name="connsiteY3" fmla="*/ 30894 h 102260"/>
                    <a:gd name="connsiteX4" fmla="*/ 74122 w 120000"/>
                    <a:gd name="connsiteY4" fmla="*/ 102094 h 102260"/>
                    <a:gd name="connsiteX5" fmla="*/ 63433 w 120000"/>
                    <a:gd name="connsiteY5" fmla="*/ 102094 h 102260"/>
                    <a:gd name="connsiteX6" fmla="*/ 93439 w 120000"/>
                    <a:gd name="connsiteY6" fmla="*/ 102260 h 102260"/>
                    <a:gd name="connsiteX7" fmla="*/ 120000 w 120000"/>
                    <a:gd name="connsiteY7" fmla="*/ 102094 h 102260"/>
                    <a:gd name="connsiteX8" fmla="*/ 109311 w 120000"/>
                    <a:gd name="connsiteY8" fmla="*/ 102094 h 10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00" h="102260" extrusionOk="0">
                      <a:moveTo>
                        <a:pt x="109311" y="102094"/>
                      </a:moveTo>
                      <a:cubicBezTo>
                        <a:pt x="109311" y="47911"/>
                        <a:pt x="61250" y="3566"/>
                        <a:pt x="438" y="0"/>
                      </a:cubicBezTo>
                      <a:lnTo>
                        <a:pt x="12961" y="15177"/>
                      </a:lnTo>
                      <a:lnTo>
                        <a:pt x="0" y="30894"/>
                      </a:lnTo>
                      <a:cubicBezTo>
                        <a:pt x="41561" y="34200"/>
                        <a:pt x="74122" y="64811"/>
                        <a:pt x="74122" y="102094"/>
                      </a:cubicBezTo>
                      <a:lnTo>
                        <a:pt x="63433" y="102094"/>
                      </a:lnTo>
                      <a:lnTo>
                        <a:pt x="93439" y="102260"/>
                      </a:lnTo>
                      <a:lnTo>
                        <a:pt x="120000" y="102094"/>
                      </a:lnTo>
                      <a:lnTo>
                        <a:pt x="109311" y="102094"/>
                      </a:lnTo>
                      <a:close/>
                    </a:path>
                  </a:pathLst>
                </a:custGeom>
                <a:solidFill>
                  <a:srgbClr val="26DE81"/>
                </a:solidFill>
                <a:ln w="12700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38100" tIns="38100" rIns="38100" bIns="381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  <a:sym typeface="Calibri"/>
                    <a:rtl val="0"/>
                  </a:endParaRPr>
                </a:p>
              </p:txBody>
            </p:sp>
            <p:sp>
              <p:nvSpPr>
                <p:cNvPr id="192" name="Seta: para a Direita 191">
                  <a:extLst>
                    <a:ext uri="{FF2B5EF4-FFF2-40B4-BE49-F238E27FC236}">
                      <a16:creationId xmlns:a16="http://schemas.microsoft.com/office/drawing/2014/main" id="{B6372778-34DE-49FB-B042-E8FCE9303700}"/>
                    </a:ext>
                  </a:extLst>
                </p:cNvPr>
                <p:cNvSpPr/>
                <p:nvPr/>
              </p:nvSpPr>
              <p:spPr>
                <a:xfrm>
                  <a:off x="7328400" y="7246435"/>
                  <a:ext cx="941406" cy="691145"/>
                </a:xfrm>
                <a:prstGeom prst="rightArrow">
                  <a:avLst/>
                </a:prstGeom>
                <a:solidFill>
                  <a:srgbClr val="26DE8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190" name="Retângulo 189">
                <a:extLst>
                  <a:ext uri="{FF2B5EF4-FFF2-40B4-BE49-F238E27FC236}">
                    <a16:creationId xmlns:a16="http://schemas.microsoft.com/office/drawing/2014/main" id="{B1B8DD92-280B-43C2-B75F-17E40972A193}"/>
                  </a:ext>
                </a:extLst>
              </p:cNvPr>
              <p:cNvSpPr/>
              <p:nvPr/>
            </p:nvSpPr>
            <p:spPr>
              <a:xfrm rot="2862410">
                <a:off x="5812337" y="6555126"/>
                <a:ext cx="1854926" cy="1014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Validação</a:t>
                </a:r>
              </a:p>
            </p:txBody>
          </p:sp>
        </p:grpSp>
        <p:grpSp>
          <p:nvGrpSpPr>
            <p:cNvPr id="152" name="Agrupar 151">
              <a:extLst>
                <a:ext uri="{FF2B5EF4-FFF2-40B4-BE49-F238E27FC236}">
                  <a16:creationId xmlns:a16="http://schemas.microsoft.com/office/drawing/2014/main" id="{B1194B11-7C1F-44B4-AAC9-2A2A5D203FF7}"/>
                </a:ext>
              </a:extLst>
            </p:cNvPr>
            <p:cNvGrpSpPr/>
            <p:nvPr/>
          </p:nvGrpSpPr>
          <p:grpSpPr>
            <a:xfrm>
              <a:off x="5685221" y="7864016"/>
              <a:ext cx="2188934" cy="1899815"/>
              <a:chOff x="5685221" y="7864016"/>
              <a:chExt cx="2188934" cy="1899815"/>
            </a:xfrm>
          </p:grpSpPr>
          <p:sp>
            <p:nvSpPr>
              <p:cNvPr id="187" name="Shape 1837">
                <a:extLst>
                  <a:ext uri="{FF2B5EF4-FFF2-40B4-BE49-F238E27FC236}">
                    <a16:creationId xmlns:a16="http://schemas.microsoft.com/office/drawing/2014/main" id="{21386C1C-B441-4AE5-998F-E0EFBCD11EF0}"/>
                  </a:ext>
                </a:extLst>
              </p:cNvPr>
              <p:cNvSpPr/>
              <p:nvPr/>
            </p:nvSpPr>
            <p:spPr>
              <a:xfrm>
                <a:off x="5712256" y="7864016"/>
                <a:ext cx="2161899" cy="189981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4777" y="12961"/>
                    </a:moveTo>
                    <a:lnTo>
                      <a:pt x="89016" y="0"/>
                    </a:lnTo>
                    <a:cubicBezTo>
                      <a:pt x="85711" y="41433"/>
                      <a:pt x="55188" y="73916"/>
                      <a:pt x="17961" y="74122"/>
                    </a:cubicBezTo>
                    <a:lnTo>
                      <a:pt x="17961" y="63433"/>
                    </a:lnTo>
                    <a:lnTo>
                      <a:pt x="0" y="91716"/>
                    </a:lnTo>
                    <a:lnTo>
                      <a:pt x="17961" y="120000"/>
                    </a:lnTo>
                    <a:lnTo>
                      <a:pt x="17961" y="109311"/>
                    </a:lnTo>
                    <a:cubicBezTo>
                      <a:pt x="72138" y="109100"/>
                      <a:pt x="116427" y="61122"/>
                      <a:pt x="120000" y="444"/>
                    </a:cubicBezTo>
                    <a:cubicBezTo>
                      <a:pt x="120000" y="444"/>
                      <a:pt x="104777" y="12961"/>
                      <a:pt x="104777" y="12961"/>
                    </a:cubicBezTo>
                    <a:close/>
                  </a:path>
                </a:pathLst>
              </a:custGeom>
              <a:solidFill>
                <a:srgbClr val="FC5C65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88" name="Retângulo 187">
                <a:extLst>
                  <a:ext uri="{FF2B5EF4-FFF2-40B4-BE49-F238E27FC236}">
                    <a16:creationId xmlns:a16="http://schemas.microsoft.com/office/drawing/2014/main" id="{9410A48C-AB51-40EE-8981-A9238652410F}"/>
                  </a:ext>
                </a:extLst>
              </p:cNvPr>
              <p:cNvSpPr/>
              <p:nvPr/>
            </p:nvSpPr>
            <p:spPr>
              <a:xfrm rot="19159799">
                <a:off x="5685221" y="7934064"/>
                <a:ext cx="1854926" cy="12486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Design</a:t>
                </a:r>
              </a:p>
            </p:txBody>
          </p:sp>
        </p:grpSp>
        <p:grpSp>
          <p:nvGrpSpPr>
            <p:cNvPr id="153" name="Agrupar 152">
              <a:extLst>
                <a:ext uri="{FF2B5EF4-FFF2-40B4-BE49-F238E27FC236}">
                  <a16:creationId xmlns:a16="http://schemas.microsoft.com/office/drawing/2014/main" id="{EABB1AD0-8533-43C2-92AD-7B7507FCC554}"/>
                </a:ext>
              </a:extLst>
            </p:cNvPr>
            <p:cNvGrpSpPr/>
            <p:nvPr/>
          </p:nvGrpSpPr>
          <p:grpSpPr>
            <a:xfrm>
              <a:off x="4011523" y="7425117"/>
              <a:ext cx="1905781" cy="2168641"/>
              <a:chOff x="4011523" y="7425117"/>
              <a:chExt cx="1905781" cy="2168641"/>
            </a:xfrm>
          </p:grpSpPr>
          <p:sp>
            <p:nvSpPr>
              <p:cNvPr id="185" name="Shape 1836">
                <a:extLst>
                  <a:ext uri="{FF2B5EF4-FFF2-40B4-BE49-F238E27FC236}">
                    <a16:creationId xmlns:a16="http://schemas.microsoft.com/office/drawing/2014/main" id="{6B973D45-F742-4000-8A2C-AE2208A2378E}"/>
                  </a:ext>
                </a:extLst>
              </p:cNvPr>
              <p:cNvSpPr/>
              <p:nvPr/>
            </p:nvSpPr>
            <p:spPr>
              <a:xfrm>
                <a:off x="4011523" y="7425117"/>
                <a:ext cx="1905781" cy="216864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7105" y="104800"/>
                    </a:moveTo>
                    <a:lnTo>
                      <a:pt x="120000" y="89116"/>
                    </a:lnTo>
                    <a:cubicBezTo>
                      <a:pt x="78388" y="85966"/>
                      <a:pt x="45733" y="55288"/>
                      <a:pt x="45733" y="17905"/>
                    </a:cubicBezTo>
                    <a:lnTo>
                      <a:pt x="56388" y="17905"/>
                    </a:lnTo>
                    <a:lnTo>
                      <a:pt x="28194" y="0"/>
                    </a:lnTo>
                    <a:lnTo>
                      <a:pt x="0" y="17905"/>
                    </a:lnTo>
                    <a:lnTo>
                      <a:pt x="10655" y="17905"/>
                    </a:lnTo>
                    <a:cubicBezTo>
                      <a:pt x="10655" y="72200"/>
                      <a:pt x="58788" y="116611"/>
                      <a:pt x="119600" y="120000"/>
                    </a:cubicBezTo>
                    <a:cubicBezTo>
                      <a:pt x="119600" y="120000"/>
                      <a:pt x="107105" y="104800"/>
                      <a:pt x="107105" y="104800"/>
                    </a:cubicBezTo>
                    <a:close/>
                  </a:path>
                </a:pathLst>
              </a:custGeom>
              <a:solidFill>
                <a:srgbClr val="FD9644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86" name="Retângulo 185">
                <a:extLst>
                  <a:ext uri="{FF2B5EF4-FFF2-40B4-BE49-F238E27FC236}">
                    <a16:creationId xmlns:a16="http://schemas.microsoft.com/office/drawing/2014/main" id="{B8694992-DE94-4905-80B3-C90FD1ACF237}"/>
                  </a:ext>
                </a:extLst>
              </p:cNvPr>
              <p:cNvSpPr/>
              <p:nvPr/>
            </p:nvSpPr>
            <p:spPr>
              <a:xfrm rot="3030916">
                <a:off x="4248400" y="7973631"/>
                <a:ext cx="1854926" cy="97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Simulação</a:t>
                </a:r>
              </a:p>
            </p:txBody>
          </p:sp>
        </p:grp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D465F848-01F5-4BF6-8937-5A2939C43BFD}"/>
                </a:ext>
              </a:extLst>
            </p:cNvPr>
            <p:cNvGrpSpPr/>
            <p:nvPr/>
          </p:nvGrpSpPr>
          <p:grpSpPr>
            <a:xfrm>
              <a:off x="4182968" y="5724385"/>
              <a:ext cx="2168227" cy="1899822"/>
              <a:chOff x="4182968" y="5724385"/>
              <a:chExt cx="2168227" cy="1899822"/>
            </a:xfrm>
          </p:grpSpPr>
          <p:sp>
            <p:nvSpPr>
              <p:cNvPr id="183" name="Shape 1839">
                <a:extLst>
                  <a:ext uri="{FF2B5EF4-FFF2-40B4-BE49-F238E27FC236}">
                    <a16:creationId xmlns:a16="http://schemas.microsoft.com/office/drawing/2014/main" id="{0B428175-A1D7-48DD-9387-4DE4BC9E5AC6}"/>
                  </a:ext>
                </a:extLst>
              </p:cNvPr>
              <p:cNvSpPr/>
              <p:nvPr/>
            </p:nvSpPr>
            <p:spPr>
              <a:xfrm>
                <a:off x="4182968" y="5724385"/>
                <a:ext cx="2168227" cy="189982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28283"/>
                    </a:moveTo>
                    <a:lnTo>
                      <a:pt x="102094" y="0"/>
                    </a:lnTo>
                    <a:lnTo>
                      <a:pt x="102094" y="10688"/>
                    </a:lnTo>
                    <a:cubicBezTo>
                      <a:pt x="47911" y="10688"/>
                      <a:pt x="3572" y="58750"/>
                      <a:pt x="0" y="119555"/>
                    </a:cubicBezTo>
                    <a:lnTo>
                      <a:pt x="15177" y="107038"/>
                    </a:lnTo>
                    <a:lnTo>
                      <a:pt x="30894" y="120000"/>
                    </a:lnTo>
                    <a:cubicBezTo>
                      <a:pt x="34200" y="78438"/>
                      <a:pt x="64811" y="45872"/>
                      <a:pt x="102094" y="45872"/>
                    </a:cubicBezTo>
                    <a:lnTo>
                      <a:pt x="102094" y="56566"/>
                    </a:lnTo>
                    <a:cubicBezTo>
                      <a:pt x="102094" y="56566"/>
                      <a:pt x="120000" y="28283"/>
                      <a:pt x="120000" y="28283"/>
                    </a:cubicBezTo>
                    <a:close/>
                  </a:path>
                </a:pathLst>
              </a:custGeom>
              <a:solidFill>
                <a:srgbClr val="FED330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84" name="Retângulo 183">
                <a:extLst>
                  <a:ext uri="{FF2B5EF4-FFF2-40B4-BE49-F238E27FC236}">
                    <a16:creationId xmlns:a16="http://schemas.microsoft.com/office/drawing/2014/main" id="{BC90CF11-24F7-473C-AB2D-BBEDE4A1FE8D}"/>
                  </a:ext>
                </a:extLst>
              </p:cNvPr>
              <p:cNvSpPr/>
              <p:nvPr/>
            </p:nvSpPr>
            <p:spPr>
              <a:xfrm rot="19021088">
                <a:off x="4432231" y="6500922"/>
                <a:ext cx="1854926" cy="97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rgbClr val="484C4D"/>
                    </a:solidFill>
                    <a:latin typeface="+mj-lt"/>
                  </a:rPr>
                  <a:t>Feedback</a:t>
                </a:r>
              </a:p>
            </p:txBody>
          </p:sp>
        </p:grpSp>
        <p:grpSp>
          <p:nvGrpSpPr>
            <p:cNvPr id="155" name="Agrupar 154">
              <a:extLst>
                <a:ext uri="{FF2B5EF4-FFF2-40B4-BE49-F238E27FC236}">
                  <a16:creationId xmlns:a16="http://schemas.microsoft.com/office/drawing/2014/main" id="{48709796-42AF-4872-9EE9-F8CFAEFB81B7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grpSp>
            <p:nvGrpSpPr>
              <p:cNvPr id="179" name="Agrupar 178">
                <a:extLst>
                  <a:ext uri="{FF2B5EF4-FFF2-40B4-BE49-F238E27FC236}">
                    <a16:creationId xmlns:a16="http://schemas.microsoft.com/office/drawing/2014/main" id="{080A908F-0E6B-4653-AAA0-881BD5126B1D}"/>
                  </a:ext>
                </a:extLst>
              </p:cNvPr>
              <p:cNvGrpSpPr/>
              <p:nvPr/>
            </p:nvGrpSpPr>
            <p:grpSpPr>
              <a:xfrm>
                <a:off x="2627301" y="4367458"/>
                <a:ext cx="7285029" cy="3582123"/>
                <a:chOff x="2627301" y="4367458"/>
                <a:chExt cx="7285029" cy="3582123"/>
              </a:xfrm>
            </p:grpSpPr>
            <p:sp>
              <p:nvSpPr>
                <p:cNvPr id="181" name="Shape 1725">
                  <a:extLst>
                    <a:ext uri="{FF2B5EF4-FFF2-40B4-BE49-F238E27FC236}">
                      <a16:creationId xmlns:a16="http://schemas.microsoft.com/office/drawing/2014/main" id="{001C218D-6B65-4656-AAFB-E25B174B5850}"/>
                    </a:ext>
                  </a:extLst>
                </p:cNvPr>
                <p:cNvSpPr/>
                <p:nvPr/>
              </p:nvSpPr>
              <p:spPr>
                <a:xfrm rot="5400000">
                  <a:off x="4476546" y="2518213"/>
                  <a:ext cx="3394915" cy="7093406"/>
                </a:xfrm>
                <a:custGeom>
                  <a:avLst/>
                  <a:gdLst>
                    <a:gd name="connsiteX0" fmla="*/ 84605 w 102127"/>
                    <a:gd name="connsiteY0" fmla="*/ 111466 h 120000"/>
                    <a:gd name="connsiteX1" fmla="*/ 95916 w 102127"/>
                    <a:gd name="connsiteY1" fmla="*/ 102666 h 120000"/>
                    <a:gd name="connsiteX2" fmla="*/ 30772 w 102127"/>
                    <a:gd name="connsiteY2" fmla="*/ 62688 h 120000"/>
                    <a:gd name="connsiteX3" fmla="*/ 102127 w 102127"/>
                    <a:gd name="connsiteY3" fmla="*/ 22561 h 120000"/>
                    <a:gd name="connsiteX4" fmla="*/ 102127 w 102127"/>
                    <a:gd name="connsiteY4" fmla="*/ 27816 h 120000"/>
                    <a:gd name="connsiteX5" fmla="*/ 101536 w 102127"/>
                    <a:gd name="connsiteY5" fmla="*/ 13911 h 120000"/>
                    <a:gd name="connsiteX6" fmla="*/ 102127 w 102127"/>
                    <a:gd name="connsiteY6" fmla="*/ 0 h 120000"/>
                    <a:gd name="connsiteX7" fmla="*/ 102127 w 102127"/>
                    <a:gd name="connsiteY7" fmla="*/ 5255 h 120000"/>
                    <a:gd name="connsiteX8" fmla="*/ 0 w 102127"/>
                    <a:gd name="connsiteY8" fmla="*/ 62688 h 120000"/>
                    <a:gd name="connsiteX9" fmla="*/ 95572 w 102127"/>
                    <a:gd name="connsiteY9" fmla="*/ 120000 h 120000"/>
                    <a:gd name="connsiteX10" fmla="*/ 84605 w 102127"/>
                    <a:gd name="connsiteY10" fmla="*/ 111466 h 1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2127" h="120000" extrusionOk="0">
                      <a:moveTo>
                        <a:pt x="84605" y="111466"/>
                      </a:moveTo>
                      <a:lnTo>
                        <a:pt x="95916" y="102666"/>
                      </a:lnTo>
                      <a:cubicBezTo>
                        <a:pt x="59416" y="100894"/>
                        <a:pt x="30772" y="83672"/>
                        <a:pt x="30772" y="62688"/>
                      </a:cubicBezTo>
                      <a:cubicBezTo>
                        <a:pt x="30772" y="40527"/>
                        <a:pt x="62716" y="22561"/>
                        <a:pt x="102127" y="22561"/>
                      </a:cubicBezTo>
                      <a:lnTo>
                        <a:pt x="102127" y="27816"/>
                      </a:lnTo>
                      <a:lnTo>
                        <a:pt x="101536" y="13911"/>
                      </a:lnTo>
                      <a:lnTo>
                        <a:pt x="102127" y="0"/>
                      </a:lnTo>
                      <a:lnTo>
                        <a:pt x="102127" y="5255"/>
                      </a:lnTo>
                      <a:cubicBezTo>
                        <a:pt x="45722" y="5255"/>
                        <a:pt x="0" y="30966"/>
                        <a:pt x="0" y="62688"/>
                      </a:cubicBezTo>
                      <a:cubicBezTo>
                        <a:pt x="0" y="93166"/>
                        <a:pt x="42222" y="118100"/>
                        <a:pt x="95572" y="120000"/>
                      </a:cubicBezTo>
                      <a:lnTo>
                        <a:pt x="84605" y="111466"/>
                      </a:lnTo>
                      <a:close/>
                    </a:path>
                  </a:pathLst>
                </a:custGeom>
                <a:solidFill>
                  <a:srgbClr val="A55EEA"/>
                </a:solidFill>
                <a:ln w="12700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38100" tIns="38100" rIns="38100" bIns="381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  <a:sym typeface="Calibri"/>
                    <a:rtl val="0"/>
                  </a:endParaRPr>
                </a:p>
              </p:txBody>
            </p:sp>
            <p:sp>
              <p:nvSpPr>
                <p:cNvPr id="182" name="Seta: para a Direita 181">
                  <a:extLst>
                    <a:ext uri="{FF2B5EF4-FFF2-40B4-BE49-F238E27FC236}">
                      <a16:creationId xmlns:a16="http://schemas.microsoft.com/office/drawing/2014/main" id="{7F6F53A4-AC90-452E-9FFB-379A8D68D23F}"/>
                    </a:ext>
                  </a:extLst>
                </p:cNvPr>
                <p:cNvSpPr/>
                <p:nvPr/>
              </p:nvSpPr>
              <p:spPr>
                <a:xfrm>
                  <a:off x="8386556" y="7258436"/>
                  <a:ext cx="1525774" cy="691145"/>
                </a:xfrm>
                <a:prstGeom prst="rightArrow">
                  <a:avLst/>
                </a:prstGeom>
                <a:solidFill>
                  <a:srgbClr val="A55EEA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180" name="Retângulo 179">
                <a:extLst>
                  <a:ext uri="{FF2B5EF4-FFF2-40B4-BE49-F238E27FC236}">
                    <a16:creationId xmlns:a16="http://schemas.microsoft.com/office/drawing/2014/main" id="{BC6AEE37-70BC-481F-990E-04E42FB5F66C}"/>
                  </a:ext>
                </a:extLst>
              </p:cNvPr>
              <p:cNvSpPr/>
              <p:nvPr/>
            </p:nvSpPr>
            <p:spPr>
              <a:xfrm>
                <a:off x="5087097" y="4963130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Teste</a:t>
                </a:r>
              </a:p>
            </p:txBody>
          </p:sp>
        </p:grpSp>
        <p:grpSp>
          <p:nvGrpSpPr>
            <p:cNvPr id="156" name="Agrupar 155">
              <a:extLst>
                <a:ext uri="{FF2B5EF4-FFF2-40B4-BE49-F238E27FC236}">
                  <a16:creationId xmlns:a16="http://schemas.microsoft.com/office/drawing/2014/main" id="{58E92B2F-AD0E-4DC8-A8FF-4878963E1734}"/>
                </a:ext>
              </a:extLst>
            </p:cNvPr>
            <p:cNvGrpSpPr/>
            <p:nvPr/>
          </p:nvGrpSpPr>
          <p:grpSpPr>
            <a:xfrm>
              <a:off x="2313284" y="7188006"/>
              <a:ext cx="7092630" cy="3977439"/>
              <a:chOff x="2313284" y="7188006"/>
              <a:chExt cx="7092630" cy="3977439"/>
            </a:xfrm>
          </p:grpSpPr>
          <p:sp>
            <p:nvSpPr>
              <p:cNvPr id="177" name="Shape 1724">
                <a:extLst>
                  <a:ext uri="{FF2B5EF4-FFF2-40B4-BE49-F238E27FC236}">
                    <a16:creationId xmlns:a16="http://schemas.microsoft.com/office/drawing/2014/main" id="{1AB8D327-222B-4664-9890-42E75AEDE267}"/>
                  </a:ext>
                </a:extLst>
              </p:cNvPr>
              <p:cNvSpPr/>
              <p:nvPr/>
            </p:nvSpPr>
            <p:spPr>
              <a:xfrm rot="5400000">
                <a:off x="3870879" y="5630411"/>
                <a:ext cx="3977439" cy="709263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4516" y="0"/>
                    </a:moveTo>
                    <a:lnTo>
                      <a:pt x="35494" y="8522"/>
                    </a:lnTo>
                    <a:lnTo>
                      <a:pt x="24133" y="17338"/>
                    </a:lnTo>
                    <a:cubicBezTo>
                      <a:pt x="60583" y="19200"/>
                      <a:pt x="89138" y="36377"/>
                      <a:pt x="89138" y="57305"/>
                    </a:cubicBezTo>
                    <a:cubicBezTo>
                      <a:pt x="89138" y="79405"/>
                      <a:pt x="57288" y="97327"/>
                      <a:pt x="17922" y="97438"/>
                    </a:cubicBezTo>
                    <a:lnTo>
                      <a:pt x="17922" y="92177"/>
                    </a:lnTo>
                    <a:lnTo>
                      <a:pt x="0" y="106088"/>
                    </a:lnTo>
                    <a:lnTo>
                      <a:pt x="17922" y="120000"/>
                    </a:lnTo>
                    <a:lnTo>
                      <a:pt x="17922" y="114744"/>
                    </a:lnTo>
                    <a:cubicBezTo>
                      <a:pt x="74333" y="114633"/>
                      <a:pt x="120000" y="88961"/>
                      <a:pt x="120000" y="57305"/>
                    </a:cubicBezTo>
                    <a:cubicBezTo>
                      <a:pt x="120000" y="26888"/>
                      <a:pt x="77850" y="2005"/>
                      <a:pt x="24516" y="0"/>
                    </a:cubicBezTo>
                    <a:close/>
                  </a:path>
                </a:pathLst>
              </a:custGeom>
              <a:solidFill>
                <a:srgbClr val="4B7BEC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78" name="Retângulo 177">
                <a:extLst>
                  <a:ext uri="{FF2B5EF4-FFF2-40B4-BE49-F238E27FC236}">
                    <a16:creationId xmlns:a16="http://schemas.microsoft.com/office/drawing/2014/main" id="{D845265F-8339-499C-95B2-8AE66FEE344A}"/>
                  </a:ext>
                </a:extLst>
              </p:cNvPr>
              <p:cNvSpPr/>
              <p:nvPr/>
            </p:nvSpPr>
            <p:spPr>
              <a:xfrm>
                <a:off x="5025338" y="10368170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Construção</a:t>
                </a:r>
              </a:p>
            </p:txBody>
          </p:sp>
        </p:grp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857BA8CA-AB7F-4E96-84DE-D5BA32DD17B1}"/>
                </a:ext>
              </a:extLst>
            </p:cNvPr>
            <p:cNvGrpSpPr/>
            <p:nvPr/>
          </p:nvGrpSpPr>
          <p:grpSpPr>
            <a:xfrm>
              <a:off x="8759908" y="7897342"/>
              <a:ext cx="2225720" cy="3394463"/>
              <a:chOff x="8759908" y="7897342"/>
              <a:chExt cx="2225720" cy="3394463"/>
            </a:xfrm>
          </p:grpSpPr>
          <p:sp>
            <p:nvSpPr>
              <p:cNvPr id="175" name="Shape 1845">
                <a:extLst>
                  <a:ext uri="{FF2B5EF4-FFF2-40B4-BE49-F238E27FC236}">
                    <a16:creationId xmlns:a16="http://schemas.microsoft.com/office/drawing/2014/main" id="{2E599CFE-745E-4991-B503-4F48509D8DBD}"/>
                  </a:ext>
                </a:extLst>
              </p:cNvPr>
              <p:cNvSpPr/>
              <p:nvPr/>
            </p:nvSpPr>
            <p:spPr>
              <a:xfrm rot="5400000">
                <a:off x="8175536" y="8481714"/>
                <a:ext cx="3394463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EB3B5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76" name="Retângulo 175">
                <a:extLst>
                  <a:ext uri="{FF2B5EF4-FFF2-40B4-BE49-F238E27FC236}">
                    <a16:creationId xmlns:a16="http://schemas.microsoft.com/office/drawing/2014/main" id="{80821363-54DA-4F0D-BA14-3837374FFA50}"/>
                  </a:ext>
                </a:extLst>
              </p:cNvPr>
              <p:cNvSpPr/>
              <p:nvPr/>
            </p:nvSpPr>
            <p:spPr>
              <a:xfrm rot="17653457">
                <a:off x="9005562" y="9503462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Proteção</a:t>
                </a:r>
              </a:p>
            </p:txBody>
          </p:sp>
        </p:grpSp>
        <p:grpSp>
          <p:nvGrpSpPr>
            <p:cNvPr id="158" name="Agrupar 157">
              <a:extLst>
                <a:ext uri="{FF2B5EF4-FFF2-40B4-BE49-F238E27FC236}">
                  <a16:creationId xmlns:a16="http://schemas.microsoft.com/office/drawing/2014/main" id="{22C4557A-91CC-4DAF-AB28-27AB1B51AFCE}"/>
                </a:ext>
              </a:extLst>
            </p:cNvPr>
            <p:cNvGrpSpPr/>
            <p:nvPr/>
          </p:nvGrpSpPr>
          <p:grpSpPr>
            <a:xfrm>
              <a:off x="2493748" y="10475096"/>
              <a:ext cx="6648200" cy="2405765"/>
              <a:chOff x="2493748" y="10475096"/>
              <a:chExt cx="6648200" cy="2405765"/>
            </a:xfrm>
          </p:grpSpPr>
          <p:sp>
            <p:nvSpPr>
              <p:cNvPr id="172" name="Shape 1848">
                <a:extLst>
                  <a:ext uri="{FF2B5EF4-FFF2-40B4-BE49-F238E27FC236}">
                    <a16:creationId xmlns:a16="http://schemas.microsoft.com/office/drawing/2014/main" id="{06BC61FC-FC8D-41AD-AA2C-11F5FAF629A7}"/>
                  </a:ext>
                </a:extLst>
              </p:cNvPr>
              <p:cNvSpPr/>
              <p:nvPr/>
            </p:nvSpPr>
            <p:spPr>
              <a:xfrm rot="8100000">
                <a:off x="5747484" y="10655141"/>
                <a:ext cx="3394464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8854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73" name="Shape 1851">
                <a:extLst>
                  <a:ext uri="{FF2B5EF4-FFF2-40B4-BE49-F238E27FC236}">
                    <a16:creationId xmlns:a16="http://schemas.microsoft.com/office/drawing/2014/main" id="{1C3C61AA-A5DF-4DAA-A79C-6DD0FD256B80}"/>
                  </a:ext>
                </a:extLst>
              </p:cNvPr>
              <p:cNvSpPr/>
              <p:nvPr/>
            </p:nvSpPr>
            <p:spPr>
              <a:xfrm rot="10800000">
                <a:off x="2493748" y="10475096"/>
                <a:ext cx="3394464" cy="2225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8854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74" name="Retângulo 173">
                <a:extLst>
                  <a:ext uri="{FF2B5EF4-FFF2-40B4-BE49-F238E27FC236}">
                    <a16:creationId xmlns:a16="http://schemas.microsoft.com/office/drawing/2014/main" id="{24CB41D7-4497-49E7-8655-039CFDA1EA5C}"/>
                  </a:ext>
                </a:extLst>
              </p:cNvPr>
              <p:cNvSpPr/>
              <p:nvPr/>
            </p:nvSpPr>
            <p:spPr>
              <a:xfrm rot="1834035">
                <a:off x="2866698" y="11412198"/>
                <a:ext cx="2161736" cy="3508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Down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Implantação</a:t>
                </a:r>
              </a:p>
            </p:txBody>
          </p:sp>
        </p:grp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5B66C3CB-B02B-4C40-B39A-F20B94322C5A}"/>
                </a:ext>
              </a:extLst>
            </p:cNvPr>
            <p:cNvGrpSpPr/>
            <p:nvPr/>
          </p:nvGrpSpPr>
          <p:grpSpPr>
            <a:xfrm>
              <a:off x="904692" y="4208939"/>
              <a:ext cx="2405768" cy="6648200"/>
              <a:chOff x="904692" y="4208939"/>
              <a:chExt cx="2405768" cy="6648200"/>
            </a:xfrm>
          </p:grpSpPr>
          <p:sp>
            <p:nvSpPr>
              <p:cNvPr id="169" name="Shape 1854">
                <a:extLst>
                  <a:ext uri="{FF2B5EF4-FFF2-40B4-BE49-F238E27FC236}">
                    <a16:creationId xmlns:a16="http://schemas.microsoft.com/office/drawing/2014/main" id="{B81AB9F5-81D8-4A69-A1D9-EA8FFF994E03}"/>
                  </a:ext>
                </a:extLst>
              </p:cNvPr>
              <p:cNvSpPr/>
              <p:nvPr/>
            </p:nvSpPr>
            <p:spPr>
              <a:xfrm rot="13500000">
                <a:off x="320320" y="8047047"/>
                <a:ext cx="3394464" cy="2225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FA82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70" name="Shape 1857">
                <a:extLst>
                  <a:ext uri="{FF2B5EF4-FFF2-40B4-BE49-F238E27FC236}">
                    <a16:creationId xmlns:a16="http://schemas.microsoft.com/office/drawing/2014/main" id="{F57000B5-4E32-4B00-BA04-F9C97364040F}"/>
                  </a:ext>
                </a:extLst>
              </p:cNvPr>
              <p:cNvSpPr/>
              <p:nvPr/>
            </p:nvSpPr>
            <p:spPr>
              <a:xfrm rot="16200000">
                <a:off x="500368" y="4793311"/>
                <a:ext cx="3394463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FA82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71" name="Retângulo 170">
                <a:extLst>
                  <a:ext uri="{FF2B5EF4-FFF2-40B4-BE49-F238E27FC236}">
                    <a16:creationId xmlns:a16="http://schemas.microsoft.com/office/drawing/2014/main" id="{77F0BAD4-2AD2-49DC-88AF-042E4E1FB6C3}"/>
                  </a:ext>
                </a:extLst>
              </p:cNvPr>
              <p:cNvSpPr/>
              <p:nvPr/>
            </p:nvSpPr>
            <p:spPr>
              <a:xfrm rot="17653457">
                <a:off x="1271212" y="5767268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Monitoração</a:t>
                </a:r>
              </a:p>
            </p:txBody>
          </p:sp>
        </p:grpSp>
        <p:grpSp>
          <p:nvGrpSpPr>
            <p:cNvPr id="160" name="Agrupar 159">
              <a:extLst>
                <a:ext uri="{FF2B5EF4-FFF2-40B4-BE49-F238E27FC236}">
                  <a16:creationId xmlns:a16="http://schemas.microsoft.com/office/drawing/2014/main" id="{B0848923-119B-4DC6-A99C-52C63219E2CE}"/>
                </a:ext>
              </a:extLst>
            </p:cNvPr>
            <p:cNvGrpSpPr/>
            <p:nvPr/>
          </p:nvGrpSpPr>
          <p:grpSpPr>
            <a:xfrm>
              <a:off x="2928419" y="2619883"/>
              <a:ext cx="6648197" cy="2405767"/>
              <a:chOff x="2928419" y="2619883"/>
              <a:chExt cx="6648197" cy="2405767"/>
            </a:xfrm>
          </p:grpSpPr>
          <p:sp>
            <p:nvSpPr>
              <p:cNvPr id="166" name="Shape 1839">
                <a:extLst>
                  <a:ext uri="{FF2B5EF4-FFF2-40B4-BE49-F238E27FC236}">
                    <a16:creationId xmlns:a16="http://schemas.microsoft.com/office/drawing/2014/main" id="{11EF6C80-1DAA-4C5D-88EB-E04FB5AF9A45}"/>
                  </a:ext>
                </a:extLst>
              </p:cNvPr>
              <p:cNvSpPr/>
              <p:nvPr/>
            </p:nvSpPr>
            <p:spPr>
              <a:xfrm>
                <a:off x="6182154" y="2799930"/>
                <a:ext cx="3394462" cy="222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20BF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67" name="Shape 1860">
                <a:extLst>
                  <a:ext uri="{FF2B5EF4-FFF2-40B4-BE49-F238E27FC236}">
                    <a16:creationId xmlns:a16="http://schemas.microsoft.com/office/drawing/2014/main" id="{B1A21801-9C2E-422E-ABC9-A45EA17F9D4B}"/>
                  </a:ext>
                </a:extLst>
              </p:cNvPr>
              <p:cNvSpPr/>
              <p:nvPr/>
            </p:nvSpPr>
            <p:spPr>
              <a:xfrm rot="18900000">
                <a:off x="2928419" y="2619883"/>
                <a:ext cx="3394463" cy="2225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21096" y="20831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20BF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2800" b="1">
                  <a:latin typeface="+mj-lt"/>
                  <a:ea typeface="Lato Light"/>
                  <a:cs typeface="Lato Light"/>
                </a:endParaRPr>
              </a:p>
            </p:txBody>
          </p:sp>
          <p:sp>
            <p:nvSpPr>
              <p:cNvPr id="168" name="Retângulo 167">
                <a:extLst>
                  <a:ext uri="{FF2B5EF4-FFF2-40B4-BE49-F238E27FC236}">
                    <a16:creationId xmlns:a16="http://schemas.microsoft.com/office/drawing/2014/main" id="{578F543D-269D-4528-BE9D-230D07705C52}"/>
                  </a:ext>
                </a:extLst>
              </p:cNvPr>
              <p:cNvSpPr/>
              <p:nvPr/>
            </p:nvSpPr>
            <p:spPr>
              <a:xfrm rot="1893137">
                <a:off x="6717065" y="3890590"/>
                <a:ext cx="2640873" cy="2666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chemeClr val="bg1"/>
                    </a:solidFill>
                    <a:latin typeface="+mj-lt"/>
                  </a:rPr>
                  <a:t>Troubleshooting</a:t>
                </a:r>
              </a:p>
            </p:txBody>
          </p:sp>
        </p:grpSp>
        <p:grpSp>
          <p:nvGrpSpPr>
            <p:cNvPr id="161" name="Agrupar 160">
              <a:extLst>
                <a:ext uri="{FF2B5EF4-FFF2-40B4-BE49-F238E27FC236}">
                  <a16:creationId xmlns:a16="http://schemas.microsoft.com/office/drawing/2014/main" id="{2136B630-B02F-4243-B132-AC7EA72E53B6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grpSp>
            <p:nvGrpSpPr>
              <p:cNvPr id="162" name="Agrupar 161">
                <a:extLst>
                  <a:ext uri="{FF2B5EF4-FFF2-40B4-BE49-F238E27FC236}">
                    <a16:creationId xmlns:a16="http://schemas.microsoft.com/office/drawing/2014/main" id="{5D93A29A-F815-4EC6-92F6-E7F1E5FB74A2}"/>
                  </a:ext>
                </a:extLst>
              </p:cNvPr>
              <p:cNvGrpSpPr/>
              <p:nvPr/>
            </p:nvGrpSpPr>
            <p:grpSpPr>
              <a:xfrm>
                <a:off x="8939954" y="4643605"/>
                <a:ext cx="2748726" cy="3394464"/>
                <a:chOff x="8939954" y="4643605"/>
                <a:chExt cx="2748726" cy="3394464"/>
              </a:xfrm>
            </p:grpSpPr>
            <p:sp>
              <p:nvSpPr>
                <p:cNvPr id="164" name="Shape 1842">
                  <a:extLst>
                    <a:ext uri="{FF2B5EF4-FFF2-40B4-BE49-F238E27FC236}">
                      <a16:creationId xmlns:a16="http://schemas.microsoft.com/office/drawing/2014/main" id="{3982C4BE-A4C6-4927-A4FE-74BAC10733AB}"/>
                    </a:ext>
                  </a:extLst>
                </p:cNvPr>
                <p:cNvSpPr/>
                <p:nvPr/>
              </p:nvSpPr>
              <p:spPr>
                <a:xfrm rot="2700000">
                  <a:off x="8355582" y="5227977"/>
                  <a:ext cx="3394464" cy="2225720"/>
                </a:xfrm>
                <a:custGeom>
                  <a:avLst/>
                  <a:gdLst>
                    <a:gd name="connsiteX0" fmla="*/ 0 w 21600"/>
                    <a:gd name="connsiteY0" fmla="*/ 0 h 21600"/>
                    <a:gd name="connsiteX1" fmla="*/ 2828 w 21600"/>
                    <a:gd name="connsiteY1" fmla="*/ 5133 h 21600"/>
                    <a:gd name="connsiteX2" fmla="*/ 224 w 21600"/>
                    <a:gd name="connsiteY2" fmla="*/ 9865 h 21600"/>
                    <a:gd name="connsiteX3" fmla="*/ 16207 w 21600"/>
                    <a:gd name="connsiteY3" fmla="*/ 20165 h 21600"/>
                    <a:gd name="connsiteX4" fmla="*/ 15266 w 21600"/>
                    <a:gd name="connsiteY4" fmla="*/ 21600 h 21600"/>
                    <a:gd name="connsiteX5" fmla="*/ 18437 w 21600"/>
                    <a:gd name="connsiteY5" fmla="*/ 16775 h 21600"/>
                    <a:gd name="connsiteX6" fmla="*/ 21600 w 21600"/>
                    <a:gd name="connsiteY6" fmla="*/ 11940 h 21600"/>
                    <a:gd name="connsiteX7" fmla="*/ 20771 w 21600"/>
                    <a:gd name="connsiteY7" fmla="*/ 13204 h 21600"/>
                    <a:gd name="connsiteX8" fmla="*/ 0 w 21600"/>
                    <a:gd name="connsiteY8" fmla="*/ 0 h 2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828" y="5133"/>
                      </a:lnTo>
                      <a:lnTo>
                        <a:pt x="224" y="9865"/>
                      </a:lnTo>
                      <a:cubicBezTo>
                        <a:pt x="6001" y="10270"/>
                        <a:pt x="11690" y="13703"/>
                        <a:pt x="16207" y="20165"/>
                      </a:cubicBezTo>
                      <a:lnTo>
                        <a:pt x="15266" y="21600"/>
                      </a:lnTo>
                      <a:lnTo>
                        <a:pt x="18437" y="16775"/>
                      </a:lnTo>
                      <a:lnTo>
                        <a:pt x="21600" y="11940"/>
                      </a:lnTo>
                      <a:lnTo>
                        <a:pt x="20771" y="13204"/>
                      </a:lnTo>
                      <a:cubicBezTo>
                        <a:pt x="14932" y="4740"/>
                        <a:pt x="7507" y="338"/>
                        <a:pt x="0" y="0"/>
                      </a:cubicBezTo>
                      <a:close/>
                    </a:path>
                  </a:pathLst>
                </a:custGeom>
                <a:solidFill>
                  <a:srgbClr val="3867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algn="ctr"/>
                  <a:endParaRPr sz="2800" b="1">
                    <a:latin typeface="+mj-l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65" name="Seta: para a Direita 164">
                  <a:extLst>
                    <a:ext uri="{FF2B5EF4-FFF2-40B4-BE49-F238E27FC236}">
                      <a16:creationId xmlns:a16="http://schemas.microsoft.com/office/drawing/2014/main" id="{A468CF1D-B0B3-4346-87D5-7971E9D01F47}"/>
                    </a:ext>
                  </a:extLst>
                </p:cNvPr>
                <p:cNvSpPr/>
                <p:nvPr/>
              </p:nvSpPr>
              <p:spPr>
                <a:xfrm>
                  <a:off x="9971772" y="7054991"/>
                  <a:ext cx="1716908" cy="784956"/>
                </a:xfrm>
                <a:prstGeom prst="rightArrow">
                  <a:avLst/>
                </a:prstGeom>
                <a:solidFill>
                  <a:srgbClr val="3867D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 b="1">
                    <a:latin typeface="+mj-lt"/>
                  </a:endParaRPr>
                </a:p>
              </p:txBody>
            </p:sp>
          </p:grpSp>
          <p:sp>
            <p:nvSpPr>
              <p:cNvPr id="163" name="Retângulo 162">
                <a:extLst>
                  <a:ext uri="{FF2B5EF4-FFF2-40B4-BE49-F238E27FC236}">
                    <a16:creationId xmlns:a16="http://schemas.microsoft.com/office/drawing/2014/main" id="{AC846C64-F72E-47AD-A67F-E9F5E1667494}"/>
                  </a:ext>
                </a:extLst>
              </p:cNvPr>
              <p:cNvSpPr/>
              <p:nvPr/>
            </p:nvSpPr>
            <p:spPr>
              <a:xfrm rot="4459582">
                <a:off x="9005563" y="6160064"/>
                <a:ext cx="1854926" cy="3615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r>
                  <a:rPr lang="pt-BR" sz="2800" b="1">
                    <a:solidFill>
                      <a:schemeClr val="bg1"/>
                    </a:solidFill>
                    <a:latin typeface="+mj-lt"/>
                  </a:rPr>
                  <a:t>Gestão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1585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264">
            <a:extLst>
              <a:ext uri="{FF2B5EF4-FFF2-40B4-BE49-F238E27FC236}">
                <a16:creationId xmlns:a16="http://schemas.microsoft.com/office/drawing/2014/main" id="{7EAA5155-CEB6-4D3A-8111-D50E0D96F1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7374" y="-105284"/>
            <a:ext cx="24374804" cy="1382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30;p65">
            <a:extLst>
              <a:ext uri="{FF2B5EF4-FFF2-40B4-BE49-F238E27FC236}">
                <a16:creationId xmlns:a16="http://schemas.microsoft.com/office/drawing/2014/main" id="{F67C5754-78F7-40AB-8E13-49A0D9FF0395}"/>
              </a:ext>
            </a:extLst>
          </p:cNvPr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37374" y="-105284"/>
            <a:ext cx="24412203" cy="1382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31;p65">
            <a:extLst>
              <a:ext uri="{FF2B5EF4-FFF2-40B4-BE49-F238E27FC236}">
                <a16:creationId xmlns:a16="http://schemas.microsoft.com/office/drawing/2014/main" id="{88ECB7A0-6F72-4309-8C03-8245DFD81D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094" y="653142"/>
            <a:ext cx="24412202" cy="130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91DE532-C3F8-47C7-B8B2-BF8930CA1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454" y="294700"/>
            <a:ext cx="2703073" cy="977265"/>
          </a:xfrm>
          <a:prstGeom prst="rect">
            <a:avLst/>
          </a:prstGeom>
        </p:spPr>
      </p:pic>
      <p:sp>
        <p:nvSpPr>
          <p:cNvPr id="8" name="Google Shape;732;p65">
            <a:extLst>
              <a:ext uri="{FF2B5EF4-FFF2-40B4-BE49-F238E27FC236}">
                <a16:creationId xmlns:a16="http://schemas.microsoft.com/office/drawing/2014/main" id="{21AE15BF-5AF9-4178-9E91-9DB610EE02FB}"/>
              </a:ext>
            </a:extLst>
          </p:cNvPr>
          <p:cNvSpPr txBox="1"/>
          <p:nvPr/>
        </p:nvSpPr>
        <p:spPr>
          <a:xfrm>
            <a:off x="5611698" y="4962774"/>
            <a:ext cx="14162202" cy="2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 b="1">
                <a:solidFill>
                  <a:srgbClr val="A5FC00"/>
                </a:solidFill>
                <a:latin typeface="Roboto"/>
                <a:ea typeface="Roboto"/>
                <a:cs typeface="Roboto"/>
                <a:sym typeface="Roboto"/>
              </a:rPr>
              <a:t>Nova Arquitetura Unidas</a:t>
            </a:r>
            <a:br>
              <a:rPr lang="pt-BR" sz="8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8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Infraestrutura em nuvem</a:t>
            </a:r>
            <a:endParaRPr sz="8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733;p65">
            <a:extLst>
              <a:ext uri="{FF2B5EF4-FFF2-40B4-BE49-F238E27FC236}">
                <a16:creationId xmlns:a16="http://schemas.microsoft.com/office/drawing/2014/main" id="{17D32D01-F75D-4742-8C3A-0EEE6D6C09DE}"/>
              </a:ext>
            </a:extLst>
          </p:cNvPr>
          <p:cNvSpPr txBox="1"/>
          <p:nvPr/>
        </p:nvSpPr>
        <p:spPr>
          <a:xfrm>
            <a:off x="5611698" y="7898458"/>
            <a:ext cx="12410831" cy="139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800"/>
            </a:pPr>
            <a:r>
              <a:rPr lang="pt-BR" sz="3200" i="1">
                <a:solidFill>
                  <a:srgbClr val="00CAEB"/>
                </a:solidFill>
                <a:latin typeface="Roboto"/>
                <a:ea typeface="Roboto"/>
                <a:cs typeface="Roboto"/>
                <a:sym typeface="Roboto"/>
              </a:rPr>
              <a:t>Apresentação de conceitos voltados à infraestrutura em nuvem</a:t>
            </a:r>
          </a:p>
        </p:txBody>
      </p:sp>
    </p:spTree>
    <p:extLst>
      <p:ext uri="{BB962C8B-B14F-4D97-AF65-F5344CB8AC3E}">
        <p14:creationId xmlns:p14="http://schemas.microsoft.com/office/powerpoint/2010/main" val="3062782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4E720195-410E-4E47-93A3-C21172D51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454" y="294700"/>
            <a:ext cx="2703073" cy="977265"/>
          </a:xfrm>
          <a:prstGeom prst="rect">
            <a:avLst/>
          </a:prstGeom>
        </p:spPr>
      </p:pic>
      <p:pic>
        <p:nvPicPr>
          <p:cNvPr id="4" name="Google Shape;1676;p109">
            <a:extLst>
              <a:ext uri="{FF2B5EF4-FFF2-40B4-BE49-F238E27FC236}">
                <a16:creationId xmlns:a16="http://schemas.microsoft.com/office/drawing/2014/main" id="{252E636D-4DC8-4097-8DFF-3F4C616161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77;p109">
            <a:extLst>
              <a:ext uri="{FF2B5EF4-FFF2-40B4-BE49-F238E27FC236}">
                <a16:creationId xmlns:a16="http://schemas.microsoft.com/office/drawing/2014/main" id="{5A90F8F2-7328-45E9-8DF6-43D68CE4ADC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42141" y="294700"/>
            <a:ext cx="724965" cy="725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0507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63">
            <a:extLst>
              <a:ext uri="{FF2B5EF4-FFF2-40B4-BE49-F238E27FC236}">
                <a16:creationId xmlns:a16="http://schemas.microsoft.com/office/drawing/2014/main" id="{781E3017-850F-4508-97E8-377DA74D2F02}"/>
              </a:ext>
            </a:extLst>
          </p:cNvPr>
          <p:cNvSpPr txBox="1"/>
          <p:nvPr/>
        </p:nvSpPr>
        <p:spPr>
          <a:xfrm>
            <a:off x="1565721" y="397514"/>
            <a:ext cx="8323241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sz="5400" b="1" dirty="0" err="1">
                <a:solidFill>
                  <a:srgbClr val="445469"/>
                </a:solidFill>
                <a:latin typeface="Lato Black"/>
                <a:cs typeface="Lato Black"/>
              </a:rPr>
              <a:t>Infraestrutura</a:t>
            </a:r>
            <a:r>
              <a:rPr lang="en-US" sz="5400" b="1" dirty="0">
                <a:solidFill>
                  <a:srgbClr val="445469"/>
                </a:solidFill>
                <a:latin typeface="Lato Black"/>
                <a:cs typeface="Lato Black"/>
              </a:rPr>
              <a:t> </a:t>
            </a:r>
            <a:r>
              <a:rPr lang="en-US" sz="5400" b="1" dirty="0" err="1">
                <a:solidFill>
                  <a:srgbClr val="445469"/>
                </a:solidFill>
                <a:latin typeface="Lato Black"/>
                <a:cs typeface="Lato Black"/>
              </a:rPr>
              <a:t>em</a:t>
            </a:r>
            <a:r>
              <a:rPr lang="en-US" sz="5400" b="1" dirty="0">
                <a:solidFill>
                  <a:srgbClr val="445469"/>
                </a:solidFill>
                <a:latin typeface="Lato Black"/>
                <a:cs typeface="Lato Black"/>
              </a:rPr>
              <a:t> </a:t>
            </a:r>
            <a:r>
              <a:rPr lang="en-US" sz="5400" b="1" dirty="0" err="1">
                <a:solidFill>
                  <a:srgbClr val="445469"/>
                </a:solidFill>
                <a:latin typeface="Lato Black"/>
                <a:cs typeface="Lato Black"/>
              </a:rPr>
              <a:t>nuvem</a:t>
            </a:r>
            <a:endParaRPr lang="en-US" sz="5400" b="1" i="1" dirty="0">
              <a:solidFill>
                <a:srgbClr val="445469"/>
              </a:solidFill>
              <a:latin typeface="Lato Black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dirty="0">
                <a:solidFill>
                  <a:srgbClr val="737572"/>
                </a:solidFill>
                <a:latin typeface="Lato Light"/>
                <a:cs typeface="Lato Light"/>
              </a:rPr>
              <a:t>Principais entregas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59CC3DB-0BD1-4A51-9553-0CFBEAA678D1}"/>
              </a:ext>
            </a:extLst>
          </p:cNvPr>
          <p:cNvGrpSpPr/>
          <p:nvPr/>
        </p:nvGrpSpPr>
        <p:grpSpPr>
          <a:xfrm>
            <a:off x="2640070" y="3080371"/>
            <a:ext cx="21737580" cy="6481833"/>
            <a:chOff x="3189760" y="2676147"/>
            <a:chExt cx="21737580" cy="6481833"/>
          </a:xfrm>
        </p:grpSpPr>
        <p:cxnSp>
          <p:nvCxnSpPr>
            <p:cNvPr id="124" name="Google Shape;417;p64">
              <a:extLst>
                <a:ext uri="{FF2B5EF4-FFF2-40B4-BE49-F238E27FC236}">
                  <a16:creationId xmlns:a16="http://schemas.microsoft.com/office/drawing/2014/main" id="{CBDCB06C-8C16-4A66-89F5-E722238A9DE0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>
              <a:off x="4527069" y="6877351"/>
              <a:ext cx="13697777" cy="55447"/>
            </a:xfrm>
            <a:prstGeom prst="straightConnector1">
              <a:avLst/>
            </a:prstGeom>
            <a:noFill/>
            <a:ln w="139700" cap="flat" cmpd="sng">
              <a:solidFill>
                <a:srgbClr val="00135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5" name="Google Shape;418;p64">
              <a:extLst>
                <a:ext uri="{FF2B5EF4-FFF2-40B4-BE49-F238E27FC236}">
                  <a16:creationId xmlns:a16="http://schemas.microsoft.com/office/drawing/2014/main" id="{556CE080-F645-4D68-8A0D-67A869057405}"/>
                </a:ext>
              </a:extLst>
            </p:cNvPr>
            <p:cNvSpPr/>
            <p:nvPr/>
          </p:nvSpPr>
          <p:spPr>
            <a:xfrm>
              <a:off x="7115849" y="6375688"/>
              <a:ext cx="1114219" cy="1114219"/>
            </a:xfrm>
            <a:prstGeom prst="ellipse">
              <a:avLst/>
            </a:prstGeom>
            <a:solidFill>
              <a:srgbClr val="FFFFFF"/>
            </a:solidFill>
            <a:ln w="139700" cap="flat" cmpd="sng">
              <a:solidFill>
                <a:srgbClr val="0013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755" tIns="182755" rIns="182755" bIns="182755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" name="Google Shape;419;p64">
              <a:extLst>
                <a:ext uri="{FF2B5EF4-FFF2-40B4-BE49-F238E27FC236}">
                  <a16:creationId xmlns:a16="http://schemas.microsoft.com/office/drawing/2014/main" id="{05ECA317-DA0B-4BBD-BFD0-B484BDD0960C}"/>
                </a:ext>
              </a:extLst>
            </p:cNvPr>
            <p:cNvSpPr/>
            <p:nvPr/>
          </p:nvSpPr>
          <p:spPr>
            <a:xfrm>
              <a:off x="10818848" y="6375688"/>
              <a:ext cx="1114219" cy="1114219"/>
            </a:xfrm>
            <a:prstGeom prst="ellipse">
              <a:avLst/>
            </a:prstGeom>
            <a:solidFill>
              <a:srgbClr val="FFFFFF"/>
            </a:solidFill>
            <a:ln w="139700" cap="flat" cmpd="sng">
              <a:solidFill>
                <a:srgbClr val="0013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755" tIns="182755" rIns="182755" bIns="182755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" name="Google Shape;420;p64">
              <a:extLst>
                <a:ext uri="{FF2B5EF4-FFF2-40B4-BE49-F238E27FC236}">
                  <a16:creationId xmlns:a16="http://schemas.microsoft.com/office/drawing/2014/main" id="{D6DF5344-F41C-43D2-9800-03A3EBDBCC0A}"/>
                </a:ext>
              </a:extLst>
            </p:cNvPr>
            <p:cNvSpPr/>
            <p:nvPr/>
          </p:nvSpPr>
          <p:spPr>
            <a:xfrm>
              <a:off x="14521847" y="6375688"/>
              <a:ext cx="1114219" cy="1114219"/>
            </a:xfrm>
            <a:prstGeom prst="ellipse">
              <a:avLst/>
            </a:prstGeom>
            <a:solidFill>
              <a:srgbClr val="FFFFFF"/>
            </a:solidFill>
            <a:ln w="139700" cap="flat" cmpd="sng">
              <a:solidFill>
                <a:srgbClr val="0013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755" tIns="182755" rIns="182755" bIns="182755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" name="Google Shape;421;p64">
              <a:extLst>
                <a:ext uri="{FF2B5EF4-FFF2-40B4-BE49-F238E27FC236}">
                  <a16:creationId xmlns:a16="http://schemas.microsoft.com/office/drawing/2014/main" id="{6438A701-95ED-4B3E-BDE7-E23B9AB7F5DA}"/>
                </a:ext>
              </a:extLst>
            </p:cNvPr>
            <p:cNvSpPr txBox="1"/>
            <p:nvPr/>
          </p:nvSpPr>
          <p:spPr>
            <a:xfrm>
              <a:off x="3189760" y="5324399"/>
              <a:ext cx="1719348" cy="750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755" tIns="182755" rIns="182755" bIns="18275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2400" b="1">
                  <a:solidFill>
                    <a:srgbClr val="00AED3"/>
                  </a:solidFill>
                  <a:latin typeface="Asap"/>
                  <a:ea typeface="Asap"/>
                  <a:cs typeface="Asap"/>
                </a:defRPr>
              </a:lvl1pPr>
            </a:lstStyle>
            <a:p>
              <a:pPr algn="ctr"/>
              <a:r>
                <a:rPr lang="pt-BR" sz="2600" dirty="0">
                  <a:solidFill>
                    <a:srgbClr val="58AB5C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sap"/>
                </a:rPr>
                <a:t>04/2018</a:t>
              </a:r>
              <a:endParaRPr sz="2600" dirty="0">
                <a:solidFill>
                  <a:srgbClr val="58AB5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sap"/>
              </a:endParaRPr>
            </a:p>
          </p:txBody>
        </p:sp>
        <p:sp>
          <p:nvSpPr>
            <p:cNvPr id="131" name="Google Shape;422;p64">
              <a:extLst>
                <a:ext uri="{FF2B5EF4-FFF2-40B4-BE49-F238E27FC236}">
                  <a16:creationId xmlns:a16="http://schemas.microsoft.com/office/drawing/2014/main" id="{AF978A7A-EA9B-458D-B479-08F5C3D5BF0E}"/>
                </a:ext>
              </a:extLst>
            </p:cNvPr>
            <p:cNvSpPr txBox="1"/>
            <p:nvPr/>
          </p:nvSpPr>
          <p:spPr>
            <a:xfrm>
              <a:off x="6909978" y="5324399"/>
              <a:ext cx="1877200" cy="750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755" tIns="182755" rIns="182755" bIns="18275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2600" b="1">
                  <a:solidFill>
                    <a:srgbClr val="58AB5C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</a:lstStyle>
            <a:p>
              <a:r>
                <a:rPr lang="pt-BR" dirty="0">
                  <a:sym typeface="Asap"/>
                </a:rPr>
                <a:t>05/2018</a:t>
              </a:r>
              <a:endParaRPr dirty="0">
                <a:sym typeface="Asap"/>
              </a:endParaRPr>
            </a:p>
          </p:txBody>
        </p:sp>
        <p:sp>
          <p:nvSpPr>
            <p:cNvPr id="132" name="Google Shape;423;p64">
              <a:extLst>
                <a:ext uri="{FF2B5EF4-FFF2-40B4-BE49-F238E27FC236}">
                  <a16:creationId xmlns:a16="http://schemas.microsoft.com/office/drawing/2014/main" id="{1AB3C07E-84CB-49CF-8405-DBA5130CDAE9}"/>
                </a:ext>
              </a:extLst>
            </p:cNvPr>
            <p:cNvSpPr txBox="1"/>
            <p:nvPr/>
          </p:nvSpPr>
          <p:spPr>
            <a:xfrm>
              <a:off x="10601547" y="5324399"/>
              <a:ext cx="1877200" cy="750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755" tIns="182755" rIns="182755" bIns="182755" anchor="t" anchorCtr="0">
              <a:noAutofit/>
            </a:bodyPr>
            <a:lstStyle/>
            <a:p>
              <a:pPr algn="ctr"/>
              <a:r>
                <a:rPr lang="pt-BR" sz="2600" b="1" dirty="0">
                  <a:solidFill>
                    <a:srgbClr val="58AB5C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sap"/>
                </a:rPr>
                <a:t>06/2018</a:t>
              </a:r>
              <a:endParaRPr sz="2600" b="1" dirty="0">
                <a:solidFill>
                  <a:srgbClr val="58AB5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sap"/>
              </a:endParaRPr>
            </a:p>
          </p:txBody>
        </p:sp>
        <p:sp>
          <p:nvSpPr>
            <p:cNvPr id="137" name="Google Shape;428;p64">
              <a:extLst>
                <a:ext uri="{FF2B5EF4-FFF2-40B4-BE49-F238E27FC236}">
                  <a16:creationId xmlns:a16="http://schemas.microsoft.com/office/drawing/2014/main" id="{21821C51-F6F5-4FF5-8662-34EDC12B5467}"/>
                </a:ext>
              </a:extLst>
            </p:cNvPr>
            <p:cNvSpPr txBox="1"/>
            <p:nvPr/>
          </p:nvSpPr>
          <p:spPr>
            <a:xfrm>
              <a:off x="4570699" y="8183347"/>
              <a:ext cx="4887779" cy="9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755" tIns="182755" rIns="182755" bIns="18275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pt-BR" sz="2400" b="1" dirty="0">
                  <a:solidFill>
                    <a:srgbClr val="58AB5C"/>
                  </a:solidFill>
                  <a:latin typeface="Roboto"/>
                  <a:ea typeface="Roboto"/>
                  <a:cs typeface="Roboto"/>
                  <a:sym typeface="Roboto"/>
                </a:rPr>
                <a:t> Definição da utilização da ferramenta “Azure Service </a:t>
              </a:r>
              <a:r>
                <a:rPr lang="pt-BR" sz="2400" b="1" dirty="0" err="1">
                  <a:solidFill>
                    <a:srgbClr val="58AB5C"/>
                  </a:solidFill>
                  <a:latin typeface="Roboto"/>
                  <a:ea typeface="Roboto"/>
                  <a:cs typeface="Roboto"/>
                  <a:sym typeface="Roboto"/>
                </a:rPr>
                <a:t>Fabric</a:t>
              </a:r>
              <a:r>
                <a:rPr lang="pt-BR" sz="2400" b="1" dirty="0">
                  <a:solidFill>
                    <a:srgbClr val="58AB5C"/>
                  </a:solidFill>
                  <a:latin typeface="Roboto"/>
                  <a:ea typeface="Roboto"/>
                  <a:cs typeface="Roboto"/>
                  <a:sym typeface="Roboto"/>
                </a:rPr>
                <a:t>” para orquestração de </a:t>
              </a:r>
              <a:r>
                <a:rPr lang="pt-BR" sz="2400" b="1" dirty="0" err="1">
                  <a:solidFill>
                    <a:srgbClr val="58AB5C"/>
                  </a:solidFill>
                  <a:latin typeface="Roboto"/>
                  <a:ea typeface="Roboto"/>
                  <a:cs typeface="Roboto"/>
                  <a:sym typeface="Roboto"/>
                </a:rPr>
                <a:t>microsserviços</a:t>
              </a:r>
              <a:endParaRPr sz="2400" b="1" dirty="0">
                <a:solidFill>
                  <a:srgbClr val="58AB5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38" name="Google Shape;429;p64">
              <a:extLst>
                <a:ext uri="{FF2B5EF4-FFF2-40B4-BE49-F238E27FC236}">
                  <a16:creationId xmlns:a16="http://schemas.microsoft.com/office/drawing/2014/main" id="{1284FCD5-6A1C-416D-BE45-324DEFF573E3}"/>
                </a:ext>
              </a:extLst>
            </p:cNvPr>
            <p:cNvCxnSpPr>
              <a:cxnSpLocks/>
              <a:stCxn id="139" idx="4"/>
              <a:endCxn id="137" idx="1"/>
            </p:cNvCxnSpPr>
            <p:nvPr/>
          </p:nvCxnSpPr>
          <p:spPr>
            <a:xfrm rot="16200000" flipH="1">
              <a:off x="3690509" y="7769357"/>
              <a:ext cx="1159640" cy="600739"/>
            </a:xfrm>
            <a:prstGeom prst="bentConnector2">
              <a:avLst/>
            </a:prstGeom>
            <a:noFill/>
            <a:ln w="19050" cap="flat" cmpd="sng">
              <a:solidFill>
                <a:srgbClr val="293B83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sp>
          <p:nvSpPr>
            <p:cNvPr id="139" name="Google Shape;415;p64">
              <a:extLst>
                <a:ext uri="{FF2B5EF4-FFF2-40B4-BE49-F238E27FC236}">
                  <a16:creationId xmlns:a16="http://schemas.microsoft.com/office/drawing/2014/main" id="{A38AF8A5-E751-4864-B0E5-FB42D050FE17}"/>
                </a:ext>
              </a:extLst>
            </p:cNvPr>
            <p:cNvSpPr/>
            <p:nvPr/>
          </p:nvSpPr>
          <p:spPr>
            <a:xfrm>
              <a:off x="3412850" y="6375688"/>
              <a:ext cx="1114219" cy="1114219"/>
            </a:xfrm>
            <a:prstGeom prst="ellipse">
              <a:avLst/>
            </a:prstGeom>
            <a:noFill/>
            <a:ln w="139700" cap="flat" cmpd="sng">
              <a:solidFill>
                <a:srgbClr val="0013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755" tIns="182755" rIns="182755" bIns="182755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" name="Google Shape;416;p64">
              <a:extLst>
                <a:ext uri="{FF2B5EF4-FFF2-40B4-BE49-F238E27FC236}">
                  <a16:creationId xmlns:a16="http://schemas.microsoft.com/office/drawing/2014/main" id="{822FBD7D-AAEB-41AE-B6A8-23E902C2FF69}"/>
                </a:ext>
              </a:extLst>
            </p:cNvPr>
            <p:cNvSpPr/>
            <p:nvPr/>
          </p:nvSpPr>
          <p:spPr>
            <a:xfrm>
              <a:off x="18224846" y="6375688"/>
              <a:ext cx="1114219" cy="1114219"/>
            </a:xfrm>
            <a:prstGeom prst="ellipse">
              <a:avLst/>
            </a:prstGeom>
            <a:solidFill>
              <a:schemeClr val="bg1"/>
            </a:solidFill>
            <a:ln w="139700" cap="flat" cmpd="sng">
              <a:solidFill>
                <a:srgbClr val="0013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755" tIns="182755" rIns="182755" bIns="182755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" name="Google Shape;430;p64">
              <a:extLst>
                <a:ext uri="{FF2B5EF4-FFF2-40B4-BE49-F238E27FC236}">
                  <a16:creationId xmlns:a16="http://schemas.microsoft.com/office/drawing/2014/main" id="{E1BC1947-8102-43F2-A985-90AEC8386603}"/>
                </a:ext>
              </a:extLst>
            </p:cNvPr>
            <p:cNvSpPr txBox="1"/>
            <p:nvPr/>
          </p:nvSpPr>
          <p:spPr>
            <a:xfrm>
              <a:off x="8359042" y="2676147"/>
              <a:ext cx="6702800" cy="10798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755" tIns="182755" rIns="182755" bIns="182755" anchor="t" anchorCtr="0">
              <a:noAutofit/>
            </a:bodyPr>
            <a:lstStyle/>
            <a:p>
              <a:pPr>
                <a:lnSpc>
                  <a:spcPct val="150000"/>
                </a:lnSpc>
                <a:buSzPts val="1100"/>
              </a:pPr>
              <a:r>
                <a:rPr lang="pt-BR" sz="2400" b="1" dirty="0">
                  <a:solidFill>
                    <a:srgbClr val="58AB5C"/>
                  </a:solidFill>
                  <a:latin typeface="Roboto"/>
                  <a:ea typeface="Roboto"/>
                  <a:cs typeface="Roboto"/>
                  <a:sym typeface="Roboto"/>
                </a:rPr>
                <a:t> - Automatização da criação dos ambientes</a:t>
              </a:r>
            </a:p>
            <a:p>
              <a:pPr>
                <a:lnSpc>
                  <a:spcPct val="150000"/>
                </a:lnSpc>
                <a:buSzPts val="1100"/>
              </a:pPr>
              <a:r>
                <a:rPr lang="pt-BR" sz="2400" b="1" dirty="0">
                  <a:solidFill>
                    <a:srgbClr val="58AB5C"/>
                  </a:solidFill>
                  <a:latin typeface="Roboto"/>
                  <a:ea typeface="Roboto"/>
                  <a:cs typeface="Roboto"/>
                  <a:sym typeface="Roboto"/>
                </a:rPr>
                <a:t> - Implantação cluster desenvolvimento</a:t>
              </a:r>
              <a:endParaRPr sz="2400" b="1" dirty="0">
                <a:solidFill>
                  <a:srgbClr val="58AB5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5" name="Google Shape;431;p64">
              <a:extLst>
                <a:ext uri="{FF2B5EF4-FFF2-40B4-BE49-F238E27FC236}">
                  <a16:creationId xmlns:a16="http://schemas.microsoft.com/office/drawing/2014/main" id="{B3DE7634-7A24-4A86-833E-37D87A655496}"/>
                </a:ext>
              </a:extLst>
            </p:cNvPr>
            <p:cNvCxnSpPr>
              <a:cxnSpLocks/>
              <a:stCxn id="131" idx="0"/>
              <a:endCxn id="147" idx="1"/>
            </p:cNvCxnSpPr>
            <p:nvPr/>
          </p:nvCxnSpPr>
          <p:spPr>
            <a:xfrm rot="5400000" flipH="1" flipV="1">
              <a:off x="7049649" y="4015006"/>
              <a:ext cx="2108322" cy="510464"/>
            </a:xfrm>
            <a:prstGeom prst="bentConnector2">
              <a:avLst/>
            </a:prstGeom>
            <a:noFill/>
            <a:ln w="19050" cap="flat" cmpd="sng">
              <a:solidFill>
                <a:srgbClr val="293B83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pic>
          <p:nvPicPr>
            <p:cNvPr id="176" name="Google Shape;426;p64">
              <a:extLst>
                <a:ext uri="{FF2B5EF4-FFF2-40B4-BE49-F238E27FC236}">
                  <a16:creationId xmlns:a16="http://schemas.microsoft.com/office/drawing/2014/main" id="{89B2D1C2-77E2-4550-A879-CB8289D77AE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442" y="6628281"/>
              <a:ext cx="609033" cy="6090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426;p64">
              <a:extLst>
                <a:ext uri="{FF2B5EF4-FFF2-40B4-BE49-F238E27FC236}">
                  <a16:creationId xmlns:a16="http://schemas.microsoft.com/office/drawing/2014/main" id="{25BD30E0-CFA3-4157-91E0-05C91C30223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68441" y="6628281"/>
              <a:ext cx="609033" cy="6090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428;p64">
              <a:extLst>
                <a:ext uri="{FF2B5EF4-FFF2-40B4-BE49-F238E27FC236}">
                  <a16:creationId xmlns:a16="http://schemas.microsoft.com/office/drawing/2014/main" id="{1A6D4E17-54FE-4FD6-BE93-14BAA3C6EADA}"/>
                </a:ext>
              </a:extLst>
            </p:cNvPr>
            <p:cNvSpPr txBox="1"/>
            <p:nvPr/>
          </p:nvSpPr>
          <p:spPr>
            <a:xfrm>
              <a:off x="11933066" y="8183348"/>
              <a:ext cx="6544371" cy="9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755" tIns="182755" rIns="182755" bIns="18275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pt-BR" sz="2400" b="1" dirty="0">
                  <a:solidFill>
                    <a:srgbClr val="58AB5C"/>
                  </a:solidFill>
                  <a:latin typeface="Roboto"/>
                  <a:ea typeface="Roboto"/>
                  <a:cs typeface="Roboto"/>
                  <a:sym typeface="Roboto"/>
                </a:rPr>
                <a:t> Implantação dos clusters de homologação e produção</a:t>
              </a:r>
            </a:p>
            <a:p>
              <a:pPr>
                <a:lnSpc>
                  <a:spcPct val="150000"/>
                </a:lnSpc>
              </a:pPr>
              <a:endParaRPr sz="2400" b="1" dirty="0">
                <a:solidFill>
                  <a:srgbClr val="58AB5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9" name="Google Shape;429;p64">
              <a:extLst>
                <a:ext uri="{FF2B5EF4-FFF2-40B4-BE49-F238E27FC236}">
                  <a16:creationId xmlns:a16="http://schemas.microsoft.com/office/drawing/2014/main" id="{7EEA9462-4B1C-4F45-9AAA-2E06AF949272}"/>
                </a:ext>
              </a:extLst>
            </p:cNvPr>
            <p:cNvCxnSpPr>
              <a:cxnSpLocks/>
              <a:stCxn id="126" idx="4"/>
              <a:endCxn id="178" idx="1"/>
            </p:cNvCxnSpPr>
            <p:nvPr/>
          </p:nvCxnSpPr>
          <p:spPr>
            <a:xfrm rot="16200000" flipH="1">
              <a:off x="11074692" y="7791173"/>
              <a:ext cx="1159641" cy="557108"/>
            </a:xfrm>
            <a:prstGeom prst="bentConnector2">
              <a:avLst/>
            </a:prstGeom>
            <a:noFill/>
            <a:ln w="19050" cap="flat" cmpd="sng">
              <a:solidFill>
                <a:srgbClr val="293B83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pic>
          <p:nvPicPr>
            <p:cNvPr id="180" name="Google Shape;426;p64">
              <a:extLst>
                <a:ext uri="{FF2B5EF4-FFF2-40B4-BE49-F238E27FC236}">
                  <a16:creationId xmlns:a16="http://schemas.microsoft.com/office/drawing/2014/main" id="{49438EB0-EDB7-4F65-BC98-C0AA4072306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8232" y="6628281"/>
              <a:ext cx="609033" cy="6090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430;p64">
              <a:extLst>
                <a:ext uri="{FF2B5EF4-FFF2-40B4-BE49-F238E27FC236}">
                  <a16:creationId xmlns:a16="http://schemas.microsoft.com/office/drawing/2014/main" id="{450CD3F8-3BFA-4438-970C-A20CD4683AF6}"/>
                </a:ext>
              </a:extLst>
            </p:cNvPr>
            <p:cNvSpPr txBox="1"/>
            <p:nvPr/>
          </p:nvSpPr>
          <p:spPr>
            <a:xfrm>
              <a:off x="15452860" y="4116270"/>
              <a:ext cx="7283205" cy="10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755" tIns="182755" rIns="182755" bIns="182755" anchor="t" anchorCtr="0">
              <a:noAutofit/>
            </a:bodyPr>
            <a:lstStyle>
              <a:defPPr>
                <a:defRPr lang="en-US"/>
              </a:defPPr>
              <a:lvl1pPr algn="ctr">
                <a:defRPr sz="2600" b="1">
                  <a:solidFill>
                    <a:srgbClr val="00AED3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</a:lstStyle>
            <a:p>
              <a:pPr algn="l"/>
              <a:r>
                <a:rPr lang="pt-BR" dirty="0">
                  <a:sym typeface="Roboto"/>
                </a:rPr>
                <a:t>Utilização da infra criada em produção</a:t>
              </a:r>
            </a:p>
          </p:txBody>
        </p:sp>
        <p:cxnSp>
          <p:nvCxnSpPr>
            <p:cNvPr id="182" name="Google Shape;431;p64">
              <a:extLst>
                <a:ext uri="{FF2B5EF4-FFF2-40B4-BE49-F238E27FC236}">
                  <a16:creationId xmlns:a16="http://schemas.microsoft.com/office/drawing/2014/main" id="{78BF3442-A3EC-4EC8-8849-C258A56A8171}"/>
                </a:ext>
              </a:extLst>
            </p:cNvPr>
            <p:cNvCxnSpPr>
              <a:cxnSpLocks/>
              <a:endCxn id="181" idx="1"/>
            </p:cNvCxnSpPr>
            <p:nvPr/>
          </p:nvCxnSpPr>
          <p:spPr>
            <a:xfrm rot="5400000" flipH="1" flipV="1">
              <a:off x="15061928" y="4656185"/>
              <a:ext cx="390847" cy="391018"/>
            </a:xfrm>
            <a:prstGeom prst="bentConnector2">
              <a:avLst/>
            </a:prstGeom>
            <a:noFill/>
            <a:ln w="19050" cap="flat" cmpd="sng">
              <a:solidFill>
                <a:srgbClr val="293B83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186" name="Google Shape;429;p64">
              <a:extLst>
                <a:ext uri="{FF2B5EF4-FFF2-40B4-BE49-F238E27FC236}">
                  <a16:creationId xmlns:a16="http://schemas.microsoft.com/office/drawing/2014/main" id="{C61BC317-91D6-4F51-9E7D-EEC9A094FBF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8612986" y="7923468"/>
              <a:ext cx="895049" cy="557110"/>
            </a:xfrm>
            <a:prstGeom prst="bentConnector2">
              <a:avLst/>
            </a:prstGeom>
            <a:noFill/>
            <a:ln w="19050" cap="flat" cmpd="sng">
              <a:solidFill>
                <a:srgbClr val="293B83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sp>
          <p:nvSpPr>
            <p:cNvPr id="40" name="Google Shape;427;p64">
              <a:extLst>
                <a:ext uri="{FF2B5EF4-FFF2-40B4-BE49-F238E27FC236}">
                  <a16:creationId xmlns:a16="http://schemas.microsoft.com/office/drawing/2014/main" id="{4C16488E-B6B8-41E4-BCCA-3810DFB5438B}"/>
                </a:ext>
              </a:extLst>
            </p:cNvPr>
            <p:cNvSpPr/>
            <p:nvPr/>
          </p:nvSpPr>
          <p:spPr>
            <a:xfrm>
              <a:off x="18485180" y="6623141"/>
              <a:ext cx="609283" cy="609283"/>
            </a:xfrm>
            <a:prstGeom prst="ellipse">
              <a:avLst/>
            </a:prstGeom>
            <a:solidFill>
              <a:srgbClr val="00AED3"/>
            </a:solidFill>
            <a:ln>
              <a:noFill/>
            </a:ln>
          </p:spPr>
          <p:txBody>
            <a:bodyPr spcFirstLastPara="1" wrap="square" lIns="182755" tIns="182755" rIns="182755" bIns="182755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425;p64">
              <a:extLst>
                <a:ext uri="{FF2B5EF4-FFF2-40B4-BE49-F238E27FC236}">
                  <a16:creationId xmlns:a16="http://schemas.microsoft.com/office/drawing/2014/main" id="{ADDAFED5-E189-4130-8E39-E6F77C9BBE00}"/>
                </a:ext>
              </a:extLst>
            </p:cNvPr>
            <p:cNvSpPr txBox="1"/>
            <p:nvPr/>
          </p:nvSpPr>
          <p:spPr>
            <a:xfrm>
              <a:off x="14293116" y="5324399"/>
              <a:ext cx="1877200" cy="750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755" tIns="182755" rIns="182755" bIns="182755" anchor="t" anchorCtr="0">
              <a:noAutofit/>
            </a:bodyPr>
            <a:lstStyle/>
            <a:p>
              <a:pPr algn="ctr"/>
              <a:r>
                <a:rPr lang="pt-BR" sz="2600" b="1" dirty="0">
                  <a:solidFill>
                    <a:srgbClr val="00AED3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sap"/>
                </a:rPr>
                <a:t>XX/2019</a:t>
              </a:r>
              <a:endParaRPr sz="2600" b="1" dirty="0">
                <a:solidFill>
                  <a:srgbClr val="00AED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sap"/>
              </a:endParaRPr>
            </a:p>
          </p:txBody>
        </p:sp>
        <p:sp>
          <p:nvSpPr>
            <p:cNvPr id="44" name="Google Shape;427;p64">
              <a:extLst>
                <a:ext uri="{FF2B5EF4-FFF2-40B4-BE49-F238E27FC236}">
                  <a16:creationId xmlns:a16="http://schemas.microsoft.com/office/drawing/2014/main" id="{B31AD2E5-3675-4161-B01C-A928EA3BC223}"/>
                </a:ext>
              </a:extLst>
            </p:cNvPr>
            <p:cNvSpPr/>
            <p:nvPr/>
          </p:nvSpPr>
          <p:spPr>
            <a:xfrm>
              <a:off x="14751576" y="6623141"/>
              <a:ext cx="609283" cy="609283"/>
            </a:xfrm>
            <a:prstGeom prst="ellipse">
              <a:avLst/>
            </a:prstGeom>
            <a:solidFill>
              <a:srgbClr val="00AED3"/>
            </a:solidFill>
            <a:ln>
              <a:noFill/>
            </a:ln>
          </p:spPr>
          <p:txBody>
            <a:bodyPr spcFirstLastPara="1" wrap="square" lIns="182755" tIns="182755" rIns="182755" bIns="182755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430;p64">
              <a:extLst>
                <a:ext uri="{FF2B5EF4-FFF2-40B4-BE49-F238E27FC236}">
                  <a16:creationId xmlns:a16="http://schemas.microsoft.com/office/drawing/2014/main" id="{03556786-95CD-4B56-9729-6753D6B034F3}"/>
                </a:ext>
              </a:extLst>
            </p:cNvPr>
            <p:cNvSpPr txBox="1"/>
            <p:nvPr/>
          </p:nvSpPr>
          <p:spPr>
            <a:xfrm>
              <a:off x="19400463" y="8077980"/>
              <a:ext cx="5526877" cy="10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755" tIns="182755" rIns="182755" bIns="182755" anchor="t" anchorCtr="0">
              <a:noAutofit/>
            </a:bodyPr>
            <a:lstStyle>
              <a:defPPr>
                <a:defRPr lang="en-US"/>
              </a:defPPr>
              <a:lvl1pPr algn="ctr">
                <a:defRPr sz="2600" b="1">
                  <a:solidFill>
                    <a:srgbClr val="00AED3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</a:lstStyle>
            <a:p>
              <a:pPr algn="l"/>
              <a:r>
                <a:rPr lang="pt-BR" dirty="0">
                  <a:sym typeface="Roboto"/>
                </a:rPr>
                <a:t>Montagem do ambiente </a:t>
              </a:r>
              <a:r>
                <a:rPr lang="pt-BR" dirty="0" err="1">
                  <a:sym typeface="Roboto"/>
                </a:rPr>
                <a:t>multicloud</a:t>
              </a:r>
              <a:endParaRPr lang="pt-BR" dirty="0">
                <a:sym typeface="Roboto"/>
              </a:endParaRPr>
            </a:p>
          </p:txBody>
        </p:sp>
        <p:sp>
          <p:nvSpPr>
            <p:cNvPr id="46" name="Google Shape;425;p64">
              <a:extLst>
                <a:ext uri="{FF2B5EF4-FFF2-40B4-BE49-F238E27FC236}">
                  <a16:creationId xmlns:a16="http://schemas.microsoft.com/office/drawing/2014/main" id="{07E9BD6D-9FD4-494A-B855-1E24319573B7}"/>
                </a:ext>
              </a:extLst>
            </p:cNvPr>
            <p:cNvSpPr txBox="1"/>
            <p:nvPr/>
          </p:nvSpPr>
          <p:spPr>
            <a:xfrm>
              <a:off x="17814275" y="5324399"/>
              <a:ext cx="1877200" cy="750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755" tIns="182755" rIns="182755" bIns="182755" anchor="t" anchorCtr="0">
              <a:noAutofit/>
            </a:bodyPr>
            <a:lstStyle/>
            <a:p>
              <a:pPr algn="ctr"/>
              <a:r>
                <a:rPr lang="pt-BR" sz="2600" b="1" dirty="0">
                  <a:solidFill>
                    <a:srgbClr val="00AED3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sap"/>
                </a:rPr>
                <a:t>XX/2019</a:t>
              </a:r>
              <a:endParaRPr sz="2600" b="1" dirty="0">
                <a:solidFill>
                  <a:srgbClr val="00AED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sap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505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882341" y="4452452"/>
            <a:ext cx="14739320" cy="5525350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199" i="1">
                <a:solidFill>
                  <a:srgbClr val="484C4D"/>
                </a:solidFill>
              </a:rPr>
              <a:t>Application Orchestration (private PaaS)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50F1F34-E478-4E35-9570-B2EC47C3756C}"/>
              </a:ext>
            </a:extLst>
          </p:cNvPr>
          <p:cNvSpPr/>
          <p:nvPr/>
        </p:nvSpPr>
        <p:spPr>
          <a:xfrm>
            <a:off x="1279683" y="5389503"/>
            <a:ext cx="13824890" cy="4124651"/>
          </a:xfrm>
          <a:prstGeom prst="rect">
            <a:avLst/>
          </a:prstGeom>
          <a:solidFill>
            <a:srgbClr val="DCDCDC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599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882341" y="10081002"/>
            <a:ext cx="14739320" cy="2456946"/>
          </a:xfrm>
          <a:prstGeom prst="rect">
            <a:avLst/>
          </a:prstGeom>
          <a:solidFill>
            <a:srgbClr val="484C4D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199" i="1">
                <a:solidFill>
                  <a:schemeClr val="bg1"/>
                </a:solidFill>
              </a:rPr>
              <a:t>Servidores Virtuais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82" y="10910775"/>
            <a:ext cx="1444916" cy="144491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97BA9BE-E75F-48D7-A787-D3FE7F6B1C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395" y="10910775"/>
            <a:ext cx="1444916" cy="144491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D003DA-7A37-4C94-83FF-F39D85AEFC5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108" y="10910775"/>
            <a:ext cx="1444916" cy="144491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395B6B-28A6-45F6-BC0A-D2B74C9242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821" y="10910775"/>
            <a:ext cx="1444916" cy="144491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B43BE-35BF-493F-A887-54867C276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534" y="10910775"/>
            <a:ext cx="1444916" cy="144491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AD568A3-5E85-4298-B1D4-AC9B812E46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247" y="10910775"/>
            <a:ext cx="1444916" cy="144491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D0C9C3-0FD8-40BC-BDF1-FECCB07003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961" y="10910775"/>
            <a:ext cx="1444916" cy="144491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1A3E01-C759-4E5B-857D-B3525812E6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923" y="10910775"/>
            <a:ext cx="1444916" cy="1444916"/>
          </a:xfrm>
          <a:prstGeom prst="rect">
            <a:avLst/>
          </a:prstGeom>
        </p:spPr>
      </p:pic>
      <p:pic>
        <p:nvPicPr>
          <p:cNvPr id="1028" name="Picture 4" descr="Resultado de imagem para aws">
            <a:extLst>
              <a:ext uri="{FF2B5EF4-FFF2-40B4-BE49-F238E27FC236}">
                <a16:creationId xmlns:a16="http://schemas.microsoft.com/office/drawing/2014/main" id="{ABB9D630-887D-4572-8893-99E46688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473" y="10728518"/>
            <a:ext cx="619713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m para aws">
            <a:extLst>
              <a:ext uri="{FF2B5EF4-FFF2-40B4-BE49-F238E27FC236}">
                <a16:creationId xmlns:a16="http://schemas.microsoft.com/office/drawing/2014/main" id="{B74845A2-E4A5-4C4A-9EFA-01D368DE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72" y="10704371"/>
            <a:ext cx="619713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openstack">
            <a:extLst>
              <a:ext uri="{FF2B5EF4-FFF2-40B4-BE49-F238E27FC236}">
                <a16:creationId xmlns:a16="http://schemas.microsoft.com/office/drawing/2014/main" id="{DC5CD70B-EFEE-4505-9C8B-B88F45E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499" y="10704371"/>
            <a:ext cx="479869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Resultado de imagem para openstack">
            <a:extLst>
              <a:ext uri="{FF2B5EF4-FFF2-40B4-BE49-F238E27FC236}">
                <a16:creationId xmlns:a16="http://schemas.microsoft.com/office/drawing/2014/main" id="{5D044142-DC7B-4E0D-BF1C-88385FD6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059" y="10680225"/>
            <a:ext cx="479869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F911D1-CABF-4ED5-9F18-3BC1F18F8E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440" y="3458607"/>
            <a:ext cx="1462370" cy="1462370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41</a:t>
            </a:fld>
            <a:endParaRPr lang="en-US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FAB7C82-6FC8-42DD-9E8A-C9D8BF591D3F}"/>
              </a:ext>
            </a:extLst>
          </p:cNvPr>
          <p:cNvGrpSpPr/>
          <p:nvPr/>
        </p:nvGrpSpPr>
        <p:grpSpPr>
          <a:xfrm>
            <a:off x="5187755" y="5711747"/>
            <a:ext cx="2371184" cy="1685569"/>
            <a:chOff x="3261757" y="4651758"/>
            <a:chExt cx="2371802" cy="1686008"/>
          </a:xfrm>
        </p:grpSpPr>
        <p:grpSp>
          <p:nvGrpSpPr>
            <p:cNvPr id="124" name="Agrupar 123">
              <a:extLst>
                <a:ext uri="{FF2B5EF4-FFF2-40B4-BE49-F238E27FC236}">
                  <a16:creationId xmlns:a16="http://schemas.microsoft.com/office/drawing/2014/main" id="{6B95A607-F9B6-4FC0-8555-84B8E7506AF1}"/>
                </a:ext>
              </a:extLst>
            </p:cNvPr>
            <p:cNvGrpSpPr/>
            <p:nvPr/>
          </p:nvGrpSpPr>
          <p:grpSpPr>
            <a:xfrm>
              <a:off x="3983693" y="4651758"/>
              <a:ext cx="756101" cy="756101"/>
              <a:chOff x="16426675" y="7256749"/>
              <a:chExt cx="756101" cy="756101"/>
            </a:xfrm>
          </p:grpSpPr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0A39482C-0738-4122-9C75-0485AFC6A6F3}"/>
                  </a:ext>
                </a:extLst>
              </p:cNvPr>
              <p:cNvSpPr/>
              <p:nvPr/>
            </p:nvSpPr>
            <p:spPr>
              <a:xfrm>
                <a:off x="16871945" y="7373979"/>
                <a:ext cx="45719" cy="849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599"/>
              </a:p>
            </p:txBody>
          </p:sp>
          <p:pic>
            <p:nvPicPr>
              <p:cNvPr id="126" name="Imagem 125">
                <a:extLst>
                  <a:ext uri="{FF2B5EF4-FFF2-40B4-BE49-F238E27FC236}">
                    <a16:creationId xmlns:a16="http://schemas.microsoft.com/office/drawing/2014/main" id="{4D90B831-9EB9-4374-BF49-16F14D30F5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26675" y="7256749"/>
                <a:ext cx="756101" cy="756101"/>
              </a:xfrm>
              <a:prstGeom prst="rect">
                <a:avLst/>
              </a:prstGeom>
            </p:spPr>
          </p:pic>
        </p:grpSp>
        <p:sp>
          <p:nvSpPr>
            <p:cNvPr id="138" name="Rectangle 80">
              <a:extLst>
                <a:ext uri="{FF2B5EF4-FFF2-40B4-BE49-F238E27FC236}">
                  <a16:creationId xmlns:a16="http://schemas.microsoft.com/office/drawing/2014/main" id="{AA1934C5-5DF5-4A55-91A9-2BD3B69ED485}"/>
                </a:ext>
              </a:extLst>
            </p:cNvPr>
            <p:cNvSpPr/>
            <p:nvPr/>
          </p:nvSpPr>
          <p:spPr>
            <a:xfrm>
              <a:off x="3261757" y="5414426"/>
              <a:ext cx="2371802" cy="923340"/>
            </a:xfrm>
            <a:prstGeom prst="rect">
              <a:avLst/>
            </a:prstGeom>
          </p:spPr>
          <p:txBody>
            <a:bodyPr wrap="square" lIns="182841" tIns="91421" rIns="182841" bIns="91421">
              <a:spAutoFit/>
            </a:bodyPr>
            <a:lstStyle/>
            <a:p>
              <a:r>
                <a:rPr lang="fr-FR" sz="2399">
                  <a:latin typeface="Lato Light"/>
                  <a:cs typeface="Lato Light"/>
                </a:rPr>
                <a:t>Microsserviço Reserva</a:t>
              </a:r>
              <a:endParaRPr lang="en-US" sz="2399">
                <a:latin typeface="Lato Light"/>
                <a:cs typeface="Lato Light"/>
              </a:endParaRPr>
            </a:p>
          </p:txBody>
        </p:sp>
      </p:grpSp>
      <p:pic>
        <p:nvPicPr>
          <p:cNvPr id="9" name="Picture 2" descr="Imagem relacionada">
            <a:extLst>
              <a:ext uri="{FF2B5EF4-FFF2-40B4-BE49-F238E27FC236}">
                <a16:creationId xmlns:a16="http://schemas.microsoft.com/office/drawing/2014/main" id="{6D36B6B5-DC1D-4F19-835A-5314337AC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046" y="5502919"/>
            <a:ext cx="1837846" cy="194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C316B91A-A893-48E3-830D-ADDCAE4E86A4}"/>
              </a:ext>
            </a:extLst>
          </p:cNvPr>
          <p:cNvGrpSpPr/>
          <p:nvPr/>
        </p:nvGrpSpPr>
        <p:grpSpPr>
          <a:xfrm>
            <a:off x="3915155" y="7648136"/>
            <a:ext cx="2371184" cy="1685569"/>
            <a:chOff x="3261757" y="4651758"/>
            <a:chExt cx="2371802" cy="1686008"/>
          </a:xfrm>
        </p:grpSpPr>
        <p:grpSp>
          <p:nvGrpSpPr>
            <p:cNvPr id="140" name="Agrupar 139">
              <a:extLst>
                <a:ext uri="{FF2B5EF4-FFF2-40B4-BE49-F238E27FC236}">
                  <a16:creationId xmlns:a16="http://schemas.microsoft.com/office/drawing/2014/main" id="{EA0F0816-0342-467B-9FF2-4CC8A84EBB33}"/>
                </a:ext>
              </a:extLst>
            </p:cNvPr>
            <p:cNvGrpSpPr/>
            <p:nvPr/>
          </p:nvGrpSpPr>
          <p:grpSpPr>
            <a:xfrm>
              <a:off x="3983693" y="4651758"/>
              <a:ext cx="756101" cy="756101"/>
              <a:chOff x="16426675" y="7256749"/>
              <a:chExt cx="756101" cy="756101"/>
            </a:xfrm>
          </p:grpSpPr>
          <p:sp>
            <p:nvSpPr>
              <p:cNvPr id="142" name="Retângulo 141">
                <a:extLst>
                  <a:ext uri="{FF2B5EF4-FFF2-40B4-BE49-F238E27FC236}">
                    <a16:creationId xmlns:a16="http://schemas.microsoft.com/office/drawing/2014/main" id="{BB1122CC-577C-4877-B027-FAAAE3D067CF}"/>
                  </a:ext>
                </a:extLst>
              </p:cNvPr>
              <p:cNvSpPr/>
              <p:nvPr/>
            </p:nvSpPr>
            <p:spPr>
              <a:xfrm>
                <a:off x="16871945" y="7373979"/>
                <a:ext cx="45719" cy="849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599"/>
              </a:p>
            </p:txBody>
          </p:sp>
          <p:pic>
            <p:nvPicPr>
              <p:cNvPr id="143" name="Imagem 142">
                <a:extLst>
                  <a:ext uri="{FF2B5EF4-FFF2-40B4-BE49-F238E27FC236}">
                    <a16:creationId xmlns:a16="http://schemas.microsoft.com/office/drawing/2014/main" id="{B144F4DF-17CD-4C92-AE1C-7C3F51BEE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26675" y="7256749"/>
                <a:ext cx="756101" cy="756101"/>
              </a:xfrm>
              <a:prstGeom prst="rect">
                <a:avLst/>
              </a:prstGeom>
            </p:spPr>
          </p:pic>
        </p:grpSp>
        <p:sp>
          <p:nvSpPr>
            <p:cNvPr id="141" name="Rectangle 80">
              <a:extLst>
                <a:ext uri="{FF2B5EF4-FFF2-40B4-BE49-F238E27FC236}">
                  <a16:creationId xmlns:a16="http://schemas.microsoft.com/office/drawing/2014/main" id="{41B6D561-1E28-4115-AEB7-1DF6909ED0BB}"/>
                </a:ext>
              </a:extLst>
            </p:cNvPr>
            <p:cNvSpPr/>
            <p:nvPr/>
          </p:nvSpPr>
          <p:spPr>
            <a:xfrm>
              <a:off x="3261757" y="5414426"/>
              <a:ext cx="2371802" cy="923340"/>
            </a:xfrm>
            <a:prstGeom prst="rect">
              <a:avLst/>
            </a:prstGeom>
          </p:spPr>
          <p:txBody>
            <a:bodyPr wrap="square" lIns="182841" tIns="91421" rIns="182841" bIns="91421">
              <a:spAutoFit/>
            </a:bodyPr>
            <a:lstStyle/>
            <a:p>
              <a:r>
                <a:rPr lang="fr-FR" sz="2399">
                  <a:latin typeface="Lato Light"/>
                  <a:cs typeface="Lato Light"/>
                </a:rPr>
                <a:t>Microsserviço Reserva</a:t>
              </a:r>
              <a:endParaRPr lang="en-US" sz="2399">
                <a:latin typeface="Lato Light"/>
                <a:cs typeface="Lato Light"/>
              </a:endParaRPr>
            </a:p>
          </p:txBody>
        </p:sp>
      </p:grpSp>
      <p:grpSp>
        <p:nvGrpSpPr>
          <p:cNvPr id="144" name="Agrupar 143">
            <a:extLst>
              <a:ext uri="{FF2B5EF4-FFF2-40B4-BE49-F238E27FC236}">
                <a16:creationId xmlns:a16="http://schemas.microsoft.com/office/drawing/2014/main" id="{B3D345C4-3D2A-4B9E-BA6D-CB7FABB30581}"/>
              </a:ext>
            </a:extLst>
          </p:cNvPr>
          <p:cNvGrpSpPr/>
          <p:nvPr/>
        </p:nvGrpSpPr>
        <p:grpSpPr>
          <a:xfrm>
            <a:off x="12764765" y="6173296"/>
            <a:ext cx="2371184" cy="1685569"/>
            <a:chOff x="3261757" y="4651758"/>
            <a:chExt cx="2371802" cy="1686008"/>
          </a:xfrm>
        </p:grpSpPr>
        <p:grpSp>
          <p:nvGrpSpPr>
            <p:cNvPr id="145" name="Agrupar 144">
              <a:extLst>
                <a:ext uri="{FF2B5EF4-FFF2-40B4-BE49-F238E27FC236}">
                  <a16:creationId xmlns:a16="http://schemas.microsoft.com/office/drawing/2014/main" id="{2570ACA3-8EA7-400B-80B3-A3B6AE6E2ECD}"/>
                </a:ext>
              </a:extLst>
            </p:cNvPr>
            <p:cNvGrpSpPr/>
            <p:nvPr/>
          </p:nvGrpSpPr>
          <p:grpSpPr>
            <a:xfrm>
              <a:off x="3983693" y="4651758"/>
              <a:ext cx="756101" cy="756101"/>
              <a:chOff x="16426675" y="7256749"/>
              <a:chExt cx="756101" cy="756101"/>
            </a:xfrm>
          </p:grpSpPr>
          <p:sp>
            <p:nvSpPr>
              <p:cNvPr id="147" name="Retângulo 146">
                <a:extLst>
                  <a:ext uri="{FF2B5EF4-FFF2-40B4-BE49-F238E27FC236}">
                    <a16:creationId xmlns:a16="http://schemas.microsoft.com/office/drawing/2014/main" id="{A80287EB-6974-4791-8420-71BDA42A4BBE}"/>
                  </a:ext>
                </a:extLst>
              </p:cNvPr>
              <p:cNvSpPr/>
              <p:nvPr/>
            </p:nvSpPr>
            <p:spPr>
              <a:xfrm>
                <a:off x="16871945" y="7373979"/>
                <a:ext cx="45719" cy="849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599"/>
              </a:p>
            </p:txBody>
          </p:sp>
          <p:pic>
            <p:nvPicPr>
              <p:cNvPr id="148" name="Imagem 147">
                <a:extLst>
                  <a:ext uri="{FF2B5EF4-FFF2-40B4-BE49-F238E27FC236}">
                    <a16:creationId xmlns:a16="http://schemas.microsoft.com/office/drawing/2014/main" id="{6CCE5365-AC4A-4EDC-8E39-65D6B6DF2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26675" y="7256749"/>
                <a:ext cx="756101" cy="756101"/>
              </a:xfrm>
              <a:prstGeom prst="rect">
                <a:avLst/>
              </a:prstGeom>
            </p:spPr>
          </p:pic>
        </p:grpSp>
        <p:sp>
          <p:nvSpPr>
            <p:cNvPr id="146" name="Rectangle 80">
              <a:extLst>
                <a:ext uri="{FF2B5EF4-FFF2-40B4-BE49-F238E27FC236}">
                  <a16:creationId xmlns:a16="http://schemas.microsoft.com/office/drawing/2014/main" id="{DDEBEABC-68CB-4DF3-959B-A00B48C32D2D}"/>
                </a:ext>
              </a:extLst>
            </p:cNvPr>
            <p:cNvSpPr/>
            <p:nvPr/>
          </p:nvSpPr>
          <p:spPr>
            <a:xfrm>
              <a:off x="3261757" y="5414426"/>
              <a:ext cx="2371802" cy="923340"/>
            </a:xfrm>
            <a:prstGeom prst="rect">
              <a:avLst/>
            </a:prstGeom>
          </p:spPr>
          <p:txBody>
            <a:bodyPr wrap="square" lIns="182841" tIns="91421" rIns="182841" bIns="91421">
              <a:spAutoFit/>
            </a:bodyPr>
            <a:lstStyle/>
            <a:p>
              <a:r>
                <a:rPr lang="fr-FR" sz="2399">
                  <a:latin typeface="Lato Light"/>
                  <a:cs typeface="Lato Light"/>
                </a:rPr>
                <a:t>Microsserviço Veiculos</a:t>
              </a:r>
              <a:endParaRPr lang="en-US" sz="2399">
                <a:latin typeface="Lato Light"/>
                <a:cs typeface="Lato Light"/>
              </a:endParaRPr>
            </a:p>
          </p:txBody>
        </p:sp>
      </p:grpSp>
      <p:grpSp>
        <p:nvGrpSpPr>
          <p:cNvPr id="149" name="Agrupar 148">
            <a:extLst>
              <a:ext uri="{FF2B5EF4-FFF2-40B4-BE49-F238E27FC236}">
                <a16:creationId xmlns:a16="http://schemas.microsoft.com/office/drawing/2014/main" id="{A00CD43A-496D-4726-94CB-858B3307CBF5}"/>
              </a:ext>
            </a:extLst>
          </p:cNvPr>
          <p:cNvGrpSpPr/>
          <p:nvPr/>
        </p:nvGrpSpPr>
        <p:grpSpPr>
          <a:xfrm>
            <a:off x="9216328" y="7547778"/>
            <a:ext cx="2371184" cy="1685569"/>
            <a:chOff x="3261757" y="4651758"/>
            <a:chExt cx="2371802" cy="1686008"/>
          </a:xfrm>
        </p:grpSpPr>
        <p:grpSp>
          <p:nvGrpSpPr>
            <p:cNvPr id="150" name="Agrupar 149">
              <a:extLst>
                <a:ext uri="{FF2B5EF4-FFF2-40B4-BE49-F238E27FC236}">
                  <a16:creationId xmlns:a16="http://schemas.microsoft.com/office/drawing/2014/main" id="{6A434A66-7706-4709-A424-80E4A94C22C6}"/>
                </a:ext>
              </a:extLst>
            </p:cNvPr>
            <p:cNvGrpSpPr/>
            <p:nvPr/>
          </p:nvGrpSpPr>
          <p:grpSpPr>
            <a:xfrm>
              <a:off x="3983693" y="4651758"/>
              <a:ext cx="756101" cy="756101"/>
              <a:chOff x="16426675" y="7256749"/>
              <a:chExt cx="756101" cy="756101"/>
            </a:xfrm>
          </p:grpSpPr>
          <p:sp>
            <p:nvSpPr>
              <p:cNvPr id="152" name="Retângulo 151">
                <a:extLst>
                  <a:ext uri="{FF2B5EF4-FFF2-40B4-BE49-F238E27FC236}">
                    <a16:creationId xmlns:a16="http://schemas.microsoft.com/office/drawing/2014/main" id="{9E133B04-B2A2-4F14-9BD9-C94095F40CA0}"/>
                  </a:ext>
                </a:extLst>
              </p:cNvPr>
              <p:cNvSpPr/>
              <p:nvPr/>
            </p:nvSpPr>
            <p:spPr>
              <a:xfrm>
                <a:off x="16871945" y="7373979"/>
                <a:ext cx="45719" cy="849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599"/>
              </a:p>
            </p:txBody>
          </p:sp>
          <p:pic>
            <p:nvPicPr>
              <p:cNvPr id="153" name="Imagem 152">
                <a:extLst>
                  <a:ext uri="{FF2B5EF4-FFF2-40B4-BE49-F238E27FC236}">
                    <a16:creationId xmlns:a16="http://schemas.microsoft.com/office/drawing/2014/main" id="{5FE97795-C1B0-40B4-8A92-7B8F97630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26675" y="7256749"/>
                <a:ext cx="756101" cy="756101"/>
              </a:xfrm>
              <a:prstGeom prst="rect">
                <a:avLst/>
              </a:prstGeom>
            </p:spPr>
          </p:pic>
        </p:grpSp>
        <p:sp>
          <p:nvSpPr>
            <p:cNvPr id="151" name="Rectangle 80">
              <a:extLst>
                <a:ext uri="{FF2B5EF4-FFF2-40B4-BE49-F238E27FC236}">
                  <a16:creationId xmlns:a16="http://schemas.microsoft.com/office/drawing/2014/main" id="{80B7985F-34B3-4EA1-BE2A-0BA6DA9DE2E0}"/>
                </a:ext>
              </a:extLst>
            </p:cNvPr>
            <p:cNvSpPr/>
            <p:nvPr/>
          </p:nvSpPr>
          <p:spPr>
            <a:xfrm>
              <a:off x="3261757" y="5414426"/>
              <a:ext cx="2371802" cy="923340"/>
            </a:xfrm>
            <a:prstGeom prst="rect">
              <a:avLst/>
            </a:prstGeom>
          </p:spPr>
          <p:txBody>
            <a:bodyPr wrap="square" lIns="182841" tIns="91421" rIns="182841" bIns="91421">
              <a:spAutoFit/>
            </a:bodyPr>
            <a:lstStyle/>
            <a:p>
              <a:r>
                <a:rPr lang="fr-FR" sz="2399">
                  <a:latin typeface="Lato Light"/>
                  <a:cs typeface="Lato Light"/>
                </a:rPr>
                <a:t>Microsserviço Biometria</a:t>
              </a:r>
              <a:endParaRPr lang="en-US" sz="2399">
                <a:latin typeface="Lato Light"/>
                <a:cs typeface="Lato Light"/>
              </a:endParaRPr>
            </a:p>
          </p:txBody>
        </p:sp>
      </p:grp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992AFCED-2F29-4A6A-B197-90B60EDDFE76}"/>
              </a:ext>
            </a:extLst>
          </p:cNvPr>
          <p:cNvGrpSpPr/>
          <p:nvPr/>
        </p:nvGrpSpPr>
        <p:grpSpPr>
          <a:xfrm>
            <a:off x="7300218" y="5832080"/>
            <a:ext cx="2371184" cy="1685569"/>
            <a:chOff x="3261757" y="4651758"/>
            <a:chExt cx="2371802" cy="1686008"/>
          </a:xfrm>
        </p:grpSpPr>
        <p:grpSp>
          <p:nvGrpSpPr>
            <p:cNvPr id="155" name="Agrupar 154">
              <a:extLst>
                <a:ext uri="{FF2B5EF4-FFF2-40B4-BE49-F238E27FC236}">
                  <a16:creationId xmlns:a16="http://schemas.microsoft.com/office/drawing/2014/main" id="{1B2FC67F-A59D-4FC5-B430-B33B70E47AFE}"/>
                </a:ext>
              </a:extLst>
            </p:cNvPr>
            <p:cNvGrpSpPr/>
            <p:nvPr/>
          </p:nvGrpSpPr>
          <p:grpSpPr>
            <a:xfrm>
              <a:off x="3983693" y="4651758"/>
              <a:ext cx="756101" cy="756101"/>
              <a:chOff x="16426675" y="7256749"/>
              <a:chExt cx="756101" cy="756101"/>
            </a:xfrm>
          </p:grpSpPr>
          <p:sp>
            <p:nvSpPr>
              <p:cNvPr id="157" name="Retângulo 156">
                <a:extLst>
                  <a:ext uri="{FF2B5EF4-FFF2-40B4-BE49-F238E27FC236}">
                    <a16:creationId xmlns:a16="http://schemas.microsoft.com/office/drawing/2014/main" id="{396250FE-1071-48B9-B69E-64CF1AB90032}"/>
                  </a:ext>
                </a:extLst>
              </p:cNvPr>
              <p:cNvSpPr/>
              <p:nvPr/>
            </p:nvSpPr>
            <p:spPr>
              <a:xfrm>
                <a:off x="16871945" y="7373979"/>
                <a:ext cx="45719" cy="849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599"/>
              </a:p>
            </p:txBody>
          </p:sp>
          <p:pic>
            <p:nvPicPr>
              <p:cNvPr id="158" name="Imagem 157">
                <a:extLst>
                  <a:ext uri="{FF2B5EF4-FFF2-40B4-BE49-F238E27FC236}">
                    <a16:creationId xmlns:a16="http://schemas.microsoft.com/office/drawing/2014/main" id="{EE92C09C-39BA-42E5-9FCE-B2CDEDA1A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26675" y="7256749"/>
                <a:ext cx="756101" cy="756101"/>
              </a:xfrm>
              <a:prstGeom prst="rect">
                <a:avLst/>
              </a:prstGeom>
            </p:spPr>
          </p:pic>
        </p:grpSp>
        <p:sp>
          <p:nvSpPr>
            <p:cNvPr id="156" name="Rectangle 80">
              <a:extLst>
                <a:ext uri="{FF2B5EF4-FFF2-40B4-BE49-F238E27FC236}">
                  <a16:creationId xmlns:a16="http://schemas.microsoft.com/office/drawing/2014/main" id="{89F31A46-2532-43AB-A625-4C3211921669}"/>
                </a:ext>
              </a:extLst>
            </p:cNvPr>
            <p:cNvSpPr/>
            <p:nvPr/>
          </p:nvSpPr>
          <p:spPr>
            <a:xfrm>
              <a:off x="3261757" y="5414426"/>
              <a:ext cx="2371802" cy="923340"/>
            </a:xfrm>
            <a:prstGeom prst="rect">
              <a:avLst/>
            </a:prstGeom>
          </p:spPr>
          <p:txBody>
            <a:bodyPr wrap="square" lIns="182841" tIns="91421" rIns="182841" bIns="91421">
              <a:spAutoFit/>
            </a:bodyPr>
            <a:lstStyle/>
            <a:p>
              <a:r>
                <a:rPr lang="fr-FR" sz="2399">
                  <a:latin typeface="Lato Light"/>
                  <a:cs typeface="Lato Light"/>
                </a:rPr>
                <a:t>Microsserviço Reserva</a:t>
              </a:r>
              <a:endParaRPr lang="en-US" sz="2399">
                <a:latin typeface="Lato Light"/>
                <a:cs typeface="Lato Light"/>
              </a:endParaRPr>
            </a:p>
          </p:txBody>
        </p:sp>
      </p:grpSp>
      <p:pic>
        <p:nvPicPr>
          <p:cNvPr id="1030" name="Picture 6" descr="Resultado de imagem para azure">
            <a:extLst>
              <a:ext uri="{FF2B5EF4-FFF2-40B4-BE49-F238E27FC236}">
                <a16:creationId xmlns:a16="http://schemas.microsoft.com/office/drawing/2014/main" id="{45702476-BCB7-4232-9FE9-5885F444E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356" y="10613453"/>
            <a:ext cx="589129" cy="5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6" descr="Resultado de imagem para azure">
            <a:extLst>
              <a:ext uri="{FF2B5EF4-FFF2-40B4-BE49-F238E27FC236}">
                <a16:creationId xmlns:a16="http://schemas.microsoft.com/office/drawing/2014/main" id="{23D047E9-32AF-45F1-8166-2E95DF3B2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722" y="10613453"/>
            <a:ext cx="589129" cy="5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6" descr="Resultado de imagem para azure">
            <a:extLst>
              <a:ext uri="{FF2B5EF4-FFF2-40B4-BE49-F238E27FC236}">
                <a16:creationId xmlns:a16="http://schemas.microsoft.com/office/drawing/2014/main" id="{DB3244A7-5940-4DE0-9C4F-BF4D135A1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0950" y="10602842"/>
            <a:ext cx="589129" cy="5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" name="Rectangle 80">
            <a:extLst>
              <a:ext uri="{FF2B5EF4-FFF2-40B4-BE49-F238E27FC236}">
                <a16:creationId xmlns:a16="http://schemas.microsoft.com/office/drawing/2014/main" id="{934A5264-BC93-499C-B247-DC5196C9E84C}"/>
              </a:ext>
            </a:extLst>
          </p:cNvPr>
          <p:cNvSpPr/>
          <p:nvPr/>
        </p:nvSpPr>
        <p:spPr>
          <a:xfrm>
            <a:off x="651936" y="2583254"/>
            <a:ext cx="4693852" cy="1292335"/>
          </a:xfrm>
          <a:prstGeom prst="rect">
            <a:avLst/>
          </a:prstGeom>
        </p:spPr>
        <p:txBody>
          <a:bodyPr wrap="square" lIns="182841" tIns="91421" rIns="182841" bIns="91421">
            <a:spAutoFit/>
          </a:bodyPr>
          <a:lstStyle/>
          <a:p>
            <a:r>
              <a:rPr lang="fr-FR" sz="3599">
                <a:cs typeface="Lato Light"/>
              </a:rPr>
              <a:t>Mês de abril (Movimento comum)</a:t>
            </a:r>
            <a:endParaRPr lang="en-US" sz="3599">
              <a:latin typeface="Lato Light"/>
              <a:cs typeface="Lato Light"/>
            </a:endParaRPr>
          </a:p>
        </p:txBody>
      </p:sp>
      <p:pic>
        <p:nvPicPr>
          <p:cNvPr id="163" name="Picture 4" descr="Resultado de imagem para aws">
            <a:extLst>
              <a:ext uri="{FF2B5EF4-FFF2-40B4-BE49-F238E27FC236}">
                <a16:creationId xmlns:a16="http://schemas.microsoft.com/office/drawing/2014/main" id="{33AEBA3F-A6F3-46B9-B52B-29B056402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300" y="10728518"/>
            <a:ext cx="619713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63">
            <a:extLst>
              <a:ext uri="{FF2B5EF4-FFF2-40B4-BE49-F238E27FC236}">
                <a16:creationId xmlns:a16="http://schemas.microsoft.com/office/drawing/2014/main" id="{A6C637AD-0ADF-43DD-88F6-3AB745BD3655}"/>
              </a:ext>
            </a:extLst>
          </p:cNvPr>
          <p:cNvSpPr txBox="1"/>
          <p:nvPr/>
        </p:nvSpPr>
        <p:spPr>
          <a:xfrm>
            <a:off x="1565720" y="397514"/>
            <a:ext cx="8863217" cy="155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em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nuvem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7314906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696683" y="4162153"/>
            <a:ext cx="22525877" cy="5525350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199" i="1">
                <a:solidFill>
                  <a:srgbClr val="484C4D"/>
                </a:solidFill>
              </a:rPr>
              <a:t>Application Orchestration (private PaaS)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50F1F34-E478-4E35-9570-B2EC47C3756C}"/>
              </a:ext>
            </a:extLst>
          </p:cNvPr>
          <p:cNvSpPr/>
          <p:nvPr/>
        </p:nvSpPr>
        <p:spPr>
          <a:xfrm>
            <a:off x="1094024" y="5099203"/>
            <a:ext cx="21652410" cy="4124651"/>
          </a:xfrm>
          <a:prstGeom prst="rect">
            <a:avLst/>
          </a:prstGeom>
          <a:solidFill>
            <a:srgbClr val="DCDCDC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599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696683" y="9790703"/>
            <a:ext cx="22525877" cy="2456946"/>
          </a:xfrm>
          <a:prstGeom prst="rect">
            <a:avLst/>
          </a:prstGeom>
          <a:solidFill>
            <a:srgbClr val="484C4D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199" i="1">
                <a:solidFill>
                  <a:schemeClr val="bg1"/>
                </a:solidFill>
              </a:rPr>
              <a:t>Servidores Virtuais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24" y="10620476"/>
            <a:ext cx="1444916" cy="144491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97BA9BE-E75F-48D7-A787-D3FE7F6B1C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737" y="10620476"/>
            <a:ext cx="1444916" cy="144491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D003DA-7A37-4C94-83FF-F39D85AEFC5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50" y="10620476"/>
            <a:ext cx="1444916" cy="144491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395B6B-28A6-45F6-BC0A-D2B74C9242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62" y="10620476"/>
            <a:ext cx="1444916" cy="144491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B43BE-35BF-493F-A887-54867C276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875" y="10620476"/>
            <a:ext cx="1444916" cy="144491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AD568A3-5E85-4298-B1D4-AC9B812E46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88" y="10620476"/>
            <a:ext cx="1444916" cy="144491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D0C9C3-0FD8-40BC-BDF1-FECCB07003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302" y="10620476"/>
            <a:ext cx="1444916" cy="144491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1A3E01-C759-4E5B-857D-B3525812E6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1264" y="10620476"/>
            <a:ext cx="1444916" cy="1444916"/>
          </a:xfrm>
          <a:prstGeom prst="rect">
            <a:avLst/>
          </a:prstGeom>
        </p:spPr>
      </p:pic>
      <p:pic>
        <p:nvPicPr>
          <p:cNvPr id="1028" name="Picture 4" descr="Resultado de imagem para aws">
            <a:extLst>
              <a:ext uri="{FF2B5EF4-FFF2-40B4-BE49-F238E27FC236}">
                <a16:creationId xmlns:a16="http://schemas.microsoft.com/office/drawing/2014/main" id="{ABB9D630-887D-4572-8893-99E46688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814" y="10438219"/>
            <a:ext cx="619713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m para aws">
            <a:extLst>
              <a:ext uri="{FF2B5EF4-FFF2-40B4-BE49-F238E27FC236}">
                <a16:creationId xmlns:a16="http://schemas.microsoft.com/office/drawing/2014/main" id="{ABF56360-216D-4DDC-B208-73053169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641" y="10438219"/>
            <a:ext cx="619713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m para aws">
            <a:extLst>
              <a:ext uri="{FF2B5EF4-FFF2-40B4-BE49-F238E27FC236}">
                <a16:creationId xmlns:a16="http://schemas.microsoft.com/office/drawing/2014/main" id="{B74845A2-E4A5-4C4A-9EFA-01D368DE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513" y="10414072"/>
            <a:ext cx="619713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openstack">
            <a:extLst>
              <a:ext uri="{FF2B5EF4-FFF2-40B4-BE49-F238E27FC236}">
                <a16:creationId xmlns:a16="http://schemas.microsoft.com/office/drawing/2014/main" id="{DC5CD70B-EFEE-4505-9C8B-B88F45E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841" y="10414072"/>
            <a:ext cx="479869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Resultado de imagem para openstack">
            <a:extLst>
              <a:ext uri="{FF2B5EF4-FFF2-40B4-BE49-F238E27FC236}">
                <a16:creationId xmlns:a16="http://schemas.microsoft.com/office/drawing/2014/main" id="{5D044142-DC7B-4E0D-BF1C-88385FD6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00" y="10389925"/>
            <a:ext cx="479869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F911D1-CABF-4ED5-9F18-3BC1F18F8E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375" y="3430967"/>
            <a:ext cx="1462370" cy="1462370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42</a:t>
            </a:fld>
            <a:endParaRPr lang="en-US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FAB7C82-6FC8-42DD-9E8A-C9D8BF591D3F}"/>
              </a:ext>
            </a:extLst>
          </p:cNvPr>
          <p:cNvGrpSpPr/>
          <p:nvPr/>
        </p:nvGrpSpPr>
        <p:grpSpPr>
          <a:xfrm>
            <a:off x="4242378" y="5426392"/>
            <a:ext cx="2371184" cy="1685569"/>
            <a:chOff x="3261757" y="4651758"/>
            <a:chExt cx="2371802" cy="1686008"/>
          </a:xfrm>
        </p:grpSpPr>
        <p:grpSp>
          <p:nvGrpSpPr>
            <p:cNvPr id="124" name="Agrupar 123">
              <a:extLst>
                <a:ext uri="{FF2B5EF4-FFF2-40B4-BE49-F238E27FC236}">
                  <a16:creationId xmlns:a16="http://schemas.microsoft.com/office/drawing/2014/main" id="{6B95A607-F9B6-4FC0-8555-84B8E7506AF1}"/>
                </a:ext>
              </a:extLst>
            </p:cNvPr>
            <p:cNvGrpSpPr/>
            <p:nvPr/>
          </p:nvGrpSpPr>
          <p:grpSpPr>
            <a:xfrm>
              <a:off x="3983693" y="4651758"/>
              <a:ext cx="756101" cy="756101"/>
              <a:chOff x="16426675" y="7256749"/>
              <a:chExt cx="756101" cy="756101"/>
            </a:xfrm>
          </p:grpSpPr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0A39482C-0738-4122-9C75-0485AFC6A6F3}"/>
                  </a:ext>
                </a:extLst>
              </p:cNvPr>
              <p:cNvSpPr/>
              <p:nvPr/>
            </p:nvSpPr>
            <p:spPr>
              <a:xfrm>
                <a:off x="16871945" y="7373979"/>
                <a:ext cx="45719" cy="849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599"/>
              </a:p>
            </p:txBody>
          </p:sp>
          <p:pic>
            <p:nvPicPr>
              <p:cNvPr id="126" name="Imagem 125">
                <a:extLst>
                  <a:ext uri="{FF2B5EF4-FFF2-40B4-BE49-F238E27FC236}">
                    <a16:creationId xmlns:a16="http://schemas.microsoft.com/office/drawing/2014/main" id="{4D90B831-9EB9-4374-BF49-16F14D30F5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26675" y="7256749"/>
                <a:ext cx="756101" cy="756101"/>
              </a:xfrm>
              <a:prstGeom prst="rect">
                <a:avLst/>
              </a:prstGeom>
            </p:spPr>
          </p:pic>
        </p:grpSp>
        <p:sp>
          <p:nvSpPr>
            <p:cNvPr id="138" name="Rectangle 80">
              <a:extLst>
                <a:ext uri="{FF2B5EF4-FFF2-40B4-BE49-F238E27FC236}">
                  <a16:creationId xmlns:a16="http://schemas.microsoft.com/office/drawing/2014/main" id="{AA1934C5-5DF5-4A55-91A9-2BD3B69ED485}"/>
                </a:ext>
              </a:extLst>
            </p:cNvPr>
            <p:cNvSpPr/>
            <p:nvPr/>
          </p:nvSpPr>
          <p:spPr>
            <a:xfrm>
              <a:off x="3261757" y="5414426"/>
              <a:ext cx="2371802" cy="923340"/>
            </a:xfrm>
            <a:prstGeom prst="rect">
              <a:avLst/>
            </a:prstGeom>
          </p:spPr>
          <p:txBody>
            <a:bodyPr wrap="square" lIns="182841" tIns="91421" rIns="182841" bIns="91421">
              <a:spAutoFit/>
            </a:bodyPr>
            <a:lstStyle/>
            <a:p>
              <a:r>
                <a:rPr lang="fr-FR" sz="2399">
                  <a:latin typeface="Lato Light"/>
                  <a:cs typeface="Lato Light"/>
                </a:rPr>
                <a:t>Microsserviço Reserva</a:t>
              </a:r>
              <a:endParaRPr lang="en-US" sz="2399">
                <a:latin typeface="Lato Light"/>
                <a:cs typeface="Lato Light"/>
              </a:endParaRPr>
            </a:p>
          </p:txBody>
        </p:sp>
      </p:grpSp>
      <p:pic>
        <p:nvPicPr>
          <p:cNvPr id="9" name="Picture 2" descr="Imagem relacionada">
            <a:extLst>
              <a:ext uri="{FF2B5EF4-FFF2-40B4-BE49-F238E27FC236}">
                <a16:creationId xmlns:a16="http://schemas.microsoft.com/office/drawing/2014/main" id="{6D36B6B5-DC1D-4F19-835A-5314337AC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87" y="5212620"/>
            <a:ext cx="1837846" cy="194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C316B91A-A893-48E3-830D-ADDCAE4E86A4}"/>
              </a:ext>
            </a:extLst>
          </p:cNvPr>
          <p:cNvGrpSpPr/>
          <p:nvPr/>
        </p:nvGrpSpPr>
        <p:grpSpPr>
          <a:xfrm>
            <a:off x="5062925" y="7280128"/>
            <a:ext cx="2371184" cy="1685569"/>
            <a:chOff x="3261757" y="4651758"/>
            <a:chExt cx="2371802" cy="1686008"/>
          </a:xfrm>
        </p:grpSpPr>
        <p:grpSp>
          <p:nvGrpSpPr>
            <p:cNvPr id="140" name="Agrupar 139">
              <a:extLst>
                <a:ext uri="{FF2B5EF4-FFF2-40B4-BE49-F238E27FC236}">
                  <a16:creationId xmlns:a16="http://schemas.microsoft.com/office/drawing/2014/main" id="{EA0F0816-0342-467B-9FF2-4CC8A84EBB33}"/>
                </a:ext>
              </a:extLst>
            </p:cNvPr>
            <p:cNvGrpSpPr/>
            <p:nvPr/>
          </p:nvGrpSpPr>
          <p:grpSpPr>
            <a:xfrm>
              <a:off x="3983693" y="4651758"/>
              <a:ext cx="756101" cy="756101"/>
              <a:chOff x="16426675" y="7256749"/>
              <a:chExt cx="756101" cy="756101"/>
            </a:xfrm>
          </p:grpSpPr>
          <p:sp>
            <p:nvSpPr>
              <p:cNvPr id="142" name="Retângulo 141">
                <a:extLst>
                  <a:ext uri="{FF2B5EF4-FFF2-40B4-BE49-F238E27FC236}">
                    <a16:creationId xmlns:a16="http://schemas.microsoft.com/office/drawing/2014/main" id="{BB1122CC-577C-4877-B027-FAAAE3D067CF}"/>
                  </a:ext>
                </a:extLst>
              </p:cNvPr>
              <p:cNvSpPr/>
              <p:nvPr/>
            </p:nvSpPr>
            <p:spPr>
              <a:xfrm>
                <a:off x="16871945" y="7373979"/>
                <a:ext cx="45719" cy="849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599"/>
              </a:p>
            </p:txBody>
          </p:sp>
          <p:pic>
            <p:nvPicPr>
              <p:cNvPr id="143" name="Imagem 142">
                <a:extLst>
                  <a:ext uri="{FF2B5EF4-FFF2-40B4-BE49-F238E27FC236}">
                    <a16:creationId xmlns:a16="http://schemas.microsoft.com/office/drawing/2014/main" id="{B144F4DF-17CD-4C92-AE1C-7C3F51BEE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26675" y="7256749"/>
                <a:ext cx="756101" cy="756101"/>
              </a:xfrm>
              <a:prstGeom prst="rect">
                <a:avLst/>
              </a:prstGeom>
            </p:spPr>
          </p:pic>
        </p:grpSp>
        <p:sp>
          <p:nvSpPr>
            <p:cNvPr id="141" name="Rectangle 80">
              <a:extLst>
                <a:ext uri="{FF2B5EF4-FFF2-40B4-BE49-F238E27FC236}">
                  <a16:creationId xmlns:a16="http://schemas.microsoft.com/office/drawing/2014/main" id="{41B6D561-1E28-4115-AEB7-1DF6909ED0BB}"/>
                </a:ext>
              </a:extLst>
            </p:cNvPr>
            <p:cNvSpPr/>
            <p:nvPr/>
          </p:nvSpPr>
          <p:spPr>
            <a:xfrm>
              <a:off x="3261757" y="5414426"/>
              <a:ext cx="2371802" cy="923340"/>
            </a:xfrm>
            <a:prstGeom prst="rect">
              <a:avLst/>
            </a:prstGeom>
          </p:spPr>
          <p:txBody>
            <a:bodyPr wrap="square" lIns="182841" tIns="91421" rIns="182841" bIns="91421">
              <a:spAutoFit/>
            </a:bodyPr>
            <a:lstStyle/>
            <a:p>
              <a:r>
                <a:rPr lang="fr-FR" sz="2399">
                  <a:latin typeface="Lato Light"/>
                  <a:cs typeface="Lato Light"/>
                </a:rPr>
                <a:t>Microsserviço Reserva</a:t>
              </a:r>
              <a:endParaRPr lang="en-US" sz="2399">
                <a:latin typeface="Lato Light"/>
                <a:cs typeface="Lato Light"/>
              </a:endParaRPr>
            </a:p>
          </p:txBody>
        </p:sp>
      </p:grpSp>
      <p:grpSp>
        <p:nvGrpSpPr>
          <p:cNvPr id="144" name="Agrupar 143">
            <a:extLst>
              <a:ext uri="{FF2B5EF4-FFF2-40B4-BE49-F238E27FC236}">
                <a16:creationId xmlns:a16="http://schemas.microsoft.com/office/drawing/2014/main" id="{B3D345C4-3D2A-4B9E-BA6D-CB7FABB30581}"/>
              </a:ext>
            </a:extLst>
          </p:cNvPr>
          <p:cNvGrpSpPr/>
          <p:nvPr/>
        </p:nvGrpSpPr>
        <p:grpSpPr>
          <a:xfrm>
            <a:off x="19484565" y="5581098"/>
            <a:ext cx="2371184" cy="1685569"/>
            <a:chOff x="3261757" y="4651758"/>
            <a:chExt cx="2371802" cy="1686008"/>
          </a:xfrm>
        </p:grpSpPr>
        <p:grpSp>
          <p:nvGrpSpPr>
            <p:cNvPr id="145" name="Agrupar 144">
              <a:extLst>
                <a:ext uri="{FF2B5EF4-FFF2-40B4-BE49-F238E27FC236}">
                  <a16:creationId xmlns:a16="http://schemas.microsoft.com/office/drawing/2014/main" id="{2570ACA3-8EA7-400B-80B3-A3B6AE6E2ECD}"/>
                </a:ext>
              </a:extLst>
            </p:cNvPr>
            <p:cNvGrpSpPr/>
            <p:nvPr/>
          </p:nvGrpSpPr>
          <p:grpSpPr>
            <a:xfrm>
              <a:off x="3983693" y="4651758"/>
              <a:ext cx="756101" cy="756101"/>
              <a:chOff x="16426675" y="7256749"/>
              <a:chExt cx="756101" cy="756101"/>
            </a:xfrm>
          </p:grpSpPr>
          <p:sp>
            <p:nvSpPr>
              <p:cNvPr id="147" name="Retângulo 146">
                <a:extLst>
                  <a:ext uri="{FF2B5EF4-FFF2-40B4-BE49-F238E27FC236}">
                    <a16:creationId xmlns:a16="http://schemas.microsoft.com/office/drawing/2014/main" id="{A80287EB-6974-4791-8420-71BDA42A4BBE}"/>
                  </a:ext>
                </a:extLst>
              </p:cNvPr>
              <p:cNvSpPr/>
              <p:nvPr/>
            </p:nvSpPr>
            <p:spPr>
              <a:xfrm>
                <a:off x="16871945" y="7373979"/>
                <a:ext cx="45719" cy="849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599"/>
              </a:p>
            </p:txBody>
          </p:sp>
          <p:pic>
            <p:nvPicPr>
              <p:cNvPr id="148" name="Imagem 147">
                <a:extLst>
                  <a:ext uri="{FF2B5EF4-FFF2-40B4-BE49-F238E27FC236}">
                    <a16:creationId xmlns:a16="http://schemas.microsoft.com/office/drawing/2014/main" id="{6CCE5365-AC4A-4EDC-8E39-65D6B6DF2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26675" y="7256749"/>
                <a:ext cx="756101" cy="756101"/>
              </a:xfrm>
              <a:prstGeom prst="rect">
                <a:avLst/>
              </a:prstGeom>
            </p:spPr>
          </p:pic>
        </p:grpSp>
        <p:sp>
          <p:nvSpPr>
            <p:cNvPr id="146" name="Rectangle 80">
              <a:extLst>
                <a:ext uri="{FF2B5EF4-FFF2-40B4-BE49-F238E27FC236}">
                  <a16:creationId xmlns:a16="http://schemas.microsoft.com/office/drawing/2014/main" id="{DDEBEABC-68CB-4DF3-959B-A00B48C32D2D}"/>
                </a:ext>
              </a:extLst>
            </p:cNvPr>
            <p:cNvSpPr/>
            <p:nvPr/>
          </p:nvSpPr>
          <p:spPr>
            <a:xfrm>
              <a:off x="3261757" y="5414426"/>
              <a:ext cx="2371802" cy="923340"/>
            </a:xfrm>
            <a:prstGeom prst="rect">
              <a:avLst/>
            </a:prstGeom>
          </p:spPr>
          <p:txBody>
            <a:bodyPr wrap="square" lIns="182841" tIns="91421" rIns="182841" bIns="91421">
              <a:spAutoFit/>
            </a:bodyPr>
            <a:lstStyle/>
            <a:p>
              <a:r>
                <a:rPr lang="fr-FR" sz="2399">
                  <a:latin typeface="Lato Light"/>
                  <a:cs typeface="Lato Light"/>
                </a:rPr>
                <a:t>Microsserviço Veiculos</a:t>
              </a:r>
              <a:endParaRPr lang="en-US" sz="2399">
                <a:latin typeface="Lato Light"/>
                <a:cs typeface="Lato Light"/>
              </a:endParaRPr>
            </a:p>
          </p:txBody>
        </p:sp>
      </p:grpSp>
      <p:grpSp>
        <p:nvGrpSpPr>
          <p:cNvPr id="149" name="Agrupar 148">
            <a:extLst>
              <a:ext uri="{FF2B5EF4-FFF2-40B4-BE49-F238E27FC236}">
                <a16:creationId xmlns:a16="http://schemas.microsoft.com/office/drawing/2014/main" id="{A00CD43A-496D-4726-94CB-858B3307CBF5}"/>
              </a:ext>
            </a:extLst>
          </p:cNvPr>
          <p:cNvGrpSpPr/>
          <p:nvPr/>
        </p:nvGrpSpPr>
        <p:grpSpPr>
          <a:xfrm>
            <a:off x="15009856" y="7207238"/>
            <a:ext cx="2371184" cy="1685569"/>
            <a:chOff x="3261757" y="4651758"/>
            <a:chExt cx="2371802" cy="1686008"/>
          </a:xfrm>
        </p:grpSpPr>
        <p:grpSp>
          <p:nvGrpSpPr>
            <p:cNvPr id="150" name="Agrupar 149">
              <a:extLst>
                <a:ext uri="{FF2B5EF4-FFF2-40B4-BE49-F238E27FC236}">
                  <a16:creationId xmlns:a16="http://schemas.microsoft.com/office/drawing/2014/main" id="{6A434A66-7706-4709-A424-80E4A94C22C6}"/>
                </a:ext>
              </a:extLst>
            </p:cNvPr>
            <p:cNvGrpSpPr/>
            <p:nvPr/>
          </p:nvGrpSpPr>
          <p:grpSpPr>
            <a:xfrm>
              <a:off x="3983693" y="4651758"/>
              <a:ext cx="756101" cy="756101"/>
              <a:chOff x="16426675" y="7256749"/>
              <a:chExt cx="756101" cy="756101"/>
            </a:xfrm>
          </p:grpSpPr>
          <p:sp>
            <p:nvSpPr>
              <p:cNvPr id="152" name="Retângulo 151">
                <a:extLst>
                  <a:ext uri="{FF2B5EF4-FFF2-40B4-BE49-F238E27FC236}">
                    <a16:creationId xmlns:a16="http://schemas.microsoft.com/office/drawing/2014/main" id="{9E133B04-B2A2-4F14-9BD9-C94095F40CA0}"/>
                  </a:ext>
                </a:extLst>
              </p:cNvPr>
              <p:cNvSpPr/>
              <p:nvPr/>
            </p:nvSpPr>
            <p:spPr>
              <a:xfrm>
                <a:off x="16871945" y="7373979"/>
                <a:ext cx="45719" cy="849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599"/>
              </a:p>
            </p:txBody>
          </p:sp>
          <p:pic>
            <p:nvPicPr>
              <p:cNvPr id="153" name="Imagem 152">
                <a:extLst>
                  <a:ext uri="{FF2B5EF4-FFF2-40B4-BE49-F238E27FC236}">
                    <a16:creationId xmlns:a16="http://schemas.microsoft.com/office/drawing/2014/main" id="{5FE97795-C1B0-40B4-8A92-7B8F97630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26675" y="7256749"/>
                <a:ext cx="756101" cy="756101"/>
              </a:xfrm>
              <a:prstGeom prst="rect">
                <a:avLst/>
              </a:prstGeom>
            </p:spPr>
          </p:pic>
        </p:grpSp>
        <p:sp>
          <p:nvSpPr>
            <p:cNvPr id="151" name="Rectangle 80">
              <a:extLst>
                <a:ext uri="{FF2B5EF4-FFF2-40B4-BE49-F238E27FC236}">
                  <a16:creationId xmlns:a16="http://schemas.microsoft.com/office/drawing/2014/main" id="{80B7985F-34B3-4EA1-BE2A-0BA6DA9DE2E0}"/>
                </a:ext>
              </a:extLst>
            </p:cNvPr>
            <p:cNvSpPr/>
            <p:nvPr/>
          </p:nvSpPr>
          <p:spPr>
            <a:xfrm>
              <a:off x="3261757" y="5414426"/>
              <a:ext cx="2371802" cy="923340"/>
            </a:xfrm>
            <a:prstGeom prst="rect">
              <a:avLst/>
            </a:prstGeom>
          </p:spPr>
          <p:txBody>
            <a:bodyPr wrap="square" lIns="182841" tIns="91421" rIns="182841" bIns="91421">
              <a:spAutoFit/>
            </a:bodyPr>
            <a:lstStyle/>
            <a:p>
              <a:r>
                <a:rPr lang="fr-FR" sz="2399">
                  <a:latin typeface="Lato Light"/>
                  <a:cs typeface="Lato Light"/>
                </a:rPr>
                <a:t>Microsserviço Biometria</a:t>
              </a:r>
              <a:endParaRPr lang="en-US" sz="2399">
                <a:latin typeface="Lato Light"/>
                <a:cs typeface="Lato Light"/>
              </a:endParaRPr>
            </a:p>
          </p:txBody>
        </p:sp>
      </p:grp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992AFCED-2F29-4A6A-B197-90B60EDDFE76}"/>
              </a:ext>
            </a:extLst>
          </p:cNvPr>
          <p:cNvGrpSpPr/>
          <p:nvPr/>
        </p:nvGrpSpPr>
        <p:grpSpPr>
          <a:xfrm>
            <a:off x="9925106" y="7367008"/>
            <a:ext cx="2371184" cy="1685569"/>
            <a:chOff x="3261757" y="4651758"/>
            <a:chExt cx="2371802" cy="1686008"/>
          </a:xfrm>
        </p:grpSpPr>
        <p:grpSp>
          <p:nvGrpSpPr>
            <p:cNvPr id="155" name="Agrupar 154">
              <a:extLst>
                <a:ext uri="{FF2B5EF4-FFF2-40B4-BE49-F238E27FC236}">
                  <a16:creationId xmlns:a16="http://schemas.microsoft.com/office/drawing/2014/main" id="{1B2FC67F-A59D-4FC5-B430-B33B70E47AFE}"/>
                </a:ext>
              </a:extLst>
            </p:cNvPr>
            <p:cNvGrpSpPr/>
            <p:nvPr/>
          </p:nvGrpSpPr>
          <p:grpSpPr>
            <a:xfrm>
              <a:off x="3983693" y="4651758"/>
              <a:ext cx="756101" cy="756101"/>
              <a:chOff x="16426675" y="7256749"/>
              <a:chExt cx="756101" cy="756101"/>
            </a:xfrm>
          </p:grpSpPr>
          <p:sp>
            <p:nvSpPr>
              <p:cNvPr id="157" name="Retângulo 156">
                <a:extLst>
                  <a:ext uri="{FF2B5EF4-FFF2-40B4-BE49-F238E27FC236}">
                    <a16:creationId xmlns:a16="http://schemas.microsoft.com/office/drawing/2014/main" id="{396250FE-1071-48B9-B69E-64CF1AB90032}"/>
                  </a:ext>
                </a:extLst>
              </p:cNvPr>
              <p:cNvSpPr/>
              <p:nvPr/>
            </p:nvSpPr>
            <p:spPr>
              <a:xfrm>
                <a:off x="16871945" y="7373979"/>
                <a:ext cx="45719" cy="849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599"/>
              </a:p>
            </p:txBody>
          </p:sp>
          <p:pic>
            <p:nvPicPr>
              <p:cNvPr id="158" name="Imagem 157">
                <a:extLst>
                  <a:ext uri="{FF2B5EF4-FFF2-40B4-BE49-F238E27FC236}">
                    <a16:creationId xmlns:a16="http://schemas.microsoft.com/office/drawing/2014/main" id="{EE92C09C-39BA-42E5-9FCE-B2CDEDA1A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26675" y="7256749"/>
                <a:ext cx="756101" cy="756101"/>
              </a:xfrm>
              <a:prstGeom prst="rect">
                <a:avLst/>
              </a:prstGeom>
            </p:spPr>
          </p:pic>
        </p:grpSp>
        <p:sp>
          <p:nvSpPr>
            <p:cNvPr id="156" name="Rectangle 80">
              <a:extLst>
                <a:ext uri="{FF2B5EF4-FFF2-40B4-BE49-F238E27FC236}">
                  <a16:creationId xmlns:a16="http://schemas.microsoft.com/office/drawing/2014/main" id="{89F31A46-2532-43AB-A625-4C3211921669}"/>
                </a:ext>
              </a:extLst>
            </p:cNvPr>
            <p:cNvSpPr/>
            <p:nvPr/>
          </p:nvSpPr>
          <p:spPr>
            <a:xfrm>
              <a:off x="3261757" y="5414426"/>
              <a:ext cx="2371802" cy="923340"/>
            </a:xfrm>
            <a:prstGeom prst="rect">
              <a:avLst/>
            </a:prstGeom>
          </p:spPr>
          <p:txBody>
            <a:bodyPr wrap="square" lIns="182841" tIns="91421" rIns="182841" bIns="91421">
              <a:spAutoFit/>
            </a:bodyPr>
            <a:lstStyle/>
            <a:p>
              <a:r>
                <a:rPr lang="fr-FR" sz="2399">
                  <a:latin typeface="Lato Light"/>
                  <a:cs typeface="Lato Light"/>
                </a:rPr>
                <a:t>Microsserviço Reserva</a:t>
              </a:r>
              <a:endParaRPr lang="en-US" sz="2399">
                <a:latin typeface="Lato Light"/>
                <a:cs typeface="Lato Light"/>
              </a:endParaRPr>
            </a:p>
          </p:txBody>
        </p:sp>
      </p:grpSp>
      <p:pic>
        <p:nvPicPr>
          <p:cNvPr id="1030" name="Picture 6" descr="Resultado de imagem para azure">
            <a:extLst>
              <a:ext uri="{FF2B5EF4-FFF2-40B4-BE49-F238E27FC236}">
                <a16:creationId xmlns:a16="http://schemas.microsoft.com/office/drawing/2014/main" id="{45702476-BCB7-4232-9FE9-5885F444E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188" y="10420330"/>
            <a:ext cx="487638" cy="46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6" descr="Resultado de imagem para azure">
            <a:extLst>
              <a:ext uri="{FF2B5EF4-FFF2-40B4-BE49-F238E27FC236}">
                <a16:creationId xmlns:a16="http://schemas.microsoft.com/office/drawing/2014/main" id="{23D047E9-32AF-45F1-8166-2E95DF3B2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156" y="10410373"/>
            <a:ext cx="498036" cy="4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6" descr="Resultado de imagem para azure">
            <a:extLst>
              <a:ext uri="{FF2B5EF4-FFF2-40B4-BE49-F238E27FC236}">
                <a16:creationId xmlns:a16="http://schemas.microsoft.com/office/drawing/2014/main" id="{DB3244A7-5940-4DE0-9C4F-BF4D135A1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0401" y="10403608"/>
            <a:ext cx="494019" cy="47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" name="Rectangle 80">
            <a:extLst>
              <a:ext uri="{FF2B5EF4-FFF2-40B4-BE49-F238E27FC236}">
                <a16:creationId xmlns:a16="http://schemas.microsoft.com/office/drawing/2014/main" id="{934A5264-BC93-499C-B247-DC5196C9E84C}"/>
              </a:ext>
            </a:extLst>
          </p:cNvPr>
          <p:cNvSpPr/>
          <p:nvPr/>
        </p:nvSpPr>
        <p:spPr>
          <a:xfrm>
            <a:off x="651936" y="2583253"/>
            <a:ext cx="4693852" cy="738482"/>
          </a:xfrm>
          <a:prstGeom prst="rect">
            <a:avLst/>
          </a:prstGeom>
        </p:spPr>
        <p:txBody>
          <a:bodyPr wrap="square" lIns="182841" tIns="91421" rIns="182841" bIns="91421">
            <a:spAutoFit/>
          </a:bodyPr>
          <a:lstStyle/>
          <a:p>
            <a:r>
              <a:rPr lang="fr-FR" sz="3599">
                <a:cs typeface="Lato Light"/>
              </a:rPr>
              <a:t>Dezembro (NATAL)</a:t>
            </a:r>
            <a:endParaRPr lang="en-US" sz="3599">
              <a:latin typeface="Lato Light"/>
              <a:cs typeface="Lato Light"/>
            </a:endParaRPr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5AD45461-207F-4E06-95E1-4DA2B5940B1D}"/>
              </a:ext>
            </a:extLst>
          </p:cNvPr>
          <p:cNvGrpSpPr/>
          <p:nvPr/>
        </p:nvGrpSpPr>
        <p:grpSpPr>
          <a:xfrm>
            <a:off x="17957003" y="6896287"/>
            <a:ext cx="2371184" cy="1685569"/>
            <a:chOff x="3261757" y="4651758"/>
            <a:chExt cx="2371802" cy="1686008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6387B128-4BD3-4926-A6B1-BA44A32F49C4}"/>
                </a:ext>
              </a:extLst>
            </p:cNvPr>
            <p:cNvGrpSpPr/>
            <p:nvPr/>
          </p:nvGrpSpPr>
          <p:grpSpPr>
            <a:xfrm>
              <a:off x="3983693" y="4651758"/>
              <a:ext cx="756101" cy="756101"/>
              <a:chOff x="16426675" y="7256749"/>
              <a:chExt cx="756101" cy="756101"/>
            </a:xfrm>
          </p:grpSpPr>
          <p:sp>
            <p:nvSpPr>
              <p:cNvPr id="54" name="Retângulo 53">
                <a:extLst>
                  <a:ext uri="{FF2B5EF4-FFF2-40B4-BE49-F238E27FC236}">
                    <a16:creationId xmlns:a16="http://schemas.microsoft.com/office/drawing/2014/main" id="{949ED810-97C1-4A44-B27D-0A489D608651}"/>
                  </a:ext>
                </a:extLst>
              </p:cNvPr>
              <p:cNvSpPr/>
              <p:nvPr/>
            </p:nvSpPr>
            <p:spPr>
              <a:xfrm>
                <a:off x="16871945" y="7373979"/>
                <a:ext cx="45719" cy="849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599"/>
              </a:p>
            </p:txBody>
          </p:sp>
          <p:pic>
            <p:nvPicPr>
              <p:cNvPr id="55" name="Imagem 54">
                <a:extLst>
                  <a:ext uri="{FF2B5EF4-FFF2-40B4-BE49-F238E27FC236}">
                    <a16:creationId xmlns:a16="http://schemas.microsoft.com/office/drawing/2014/main" id="{F20EDFFF-98F6-48AA-AA5C-8E57F45D6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26675" y="7256749"/>
                <a:ext cx="756101" cy="756101"/>
              </a:xfrm>
              <a:prstGeom prst="rect">
                <a:avLst/>
              </a:prstGeom>
            </p:spPr>
          </p:pic>
        </p:grpSp>
        <p:sp>
          <p:nvSpPr>
            <p:cNvPr id="53" name="Rectangle 80">
              <a:extLst>
                <a:ext uri="{FF2B5EF4-FFF2-40B4-BE49-F238E27FC236}">
                  <a16:creationId xmlns:a16="http://schemas.microsoft.com/office/drawing/2014/main" id="{05957165-E2BA-4B7B-BDED-32C7CB24D310}"/>
                </a:ext>
              </a:extLst>
            </p:cNvPr>
            <p:cNvSpPr/>
            <p:nvPr/>
          </p:nvSpPr>
          <p:spPr>
            <a:xfrm>
              <a:off x="3261757" y="5414426"/>
              <a:ext cx="2371802" cy="923340"/>
            </a:xfrm>
            <a:prstGeom prst="rect">
              <a:avLst/>
            </a:prstGeom>
          </p:spPr>
          <p:txBody>
            <a:bodyPr wrap="square" lIns="182841" tIns="91421" rIns="182841" bIns="91421">
              <a:spAutoFit/>
            </a:bodyPr>
            <a:lstStyle/>
            <a:p>
              <a:r>
                <a:rPr lang="fr-FR" sz="2399">
                  <a:latin typeface="Lato Light"/>
                  <a:cs typeface="Lato Light"/>
                </a:rPr>
                <a:t>Microsserviço Veiculos</a:t>
              </a:r>
              <a:endParaRPr lang="en-US" sz="2399">
                <a:latin typeface="Lato Light"/>
                <a:cs typeface="Lato Light"/>
              </a:endParaRPr>
            </a:p>
          </p:txBody>
        </p: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8338D41F-0724-4E2B-8743-FD86CC059DB0}"/>
              </a:ext>
            </a:extLst>
          </p:cNvPr>
          <p:cNvGrpSpPr/>
          <p:nvPr/>
        </p:nvGrpSpPr>
        <p:grpSpPr>
          <a:xfrm>
            <a:off x="15694855" y="5468191"/>
            <a:ext cx="2371184" cy="1685569"/>
            <a:chOff x="3261757" y="4651758"/>
            <a:chExt cx="2371802" cy="1686008"/>
          </a:xfrm>
        </p:grpSpPr>
        <p:grpSp>
          <p:nvGrpSpPr>
            <p:cNvPr id="57" name="Agrupar 56">
              <a:extLst>
                <a:ext uri="{FF2B5EF4-FFF2-40B4-BE49-F238E27FC236}">
                  <a16:creationId xmlns:a16="http://schemas.microsoft.com/office/drawing/2014/main" id="{1530C4EE-7AD7-4326-8B07-3ECDCAB5FB4F}"/>
                </a:ext>
              </a:extLst>
            </p:cNvPr>
            <p:cNvGrpSpPr/>
            <p:nvPr/>
          </p:nvGrpSpPr>
          <p:grpSpPr>
            <a:xfrm>
              <a:off x="3983693" y="4651758"/>
              <a:ext cx="756101" cy="756101"/>
              <a:chOff x="16426675" y="7256749"/>
              <a:chExt cx="756101" cy="756101"/>
            </a:xfrm>
          </p:grpSpPr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DFEDAB92-97F5-4E47-BC03-ACFEB9666284}"/>
                  </a:ext>
                </a:extLst>
              </p:cNvPr>
              <p:cNvSpPr/>
              <p:nvPr/>
            </p:nvSpPr>
            <p:spPr>
              <a:xfrm>
                <a:off x="16871945" y="7373979"/>
                <a:ext cx="45719" cy="849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599"/>
              </a:p>
            </p:txBody>
          </p:sp>
          <p:pic>
            <p:nvPicPr>
              <p:cNvPr id="60" name="Imagem 59">
                <a:extLst>
                  <a:ext uri="{FF2B5EF4-FFF2-40B4-BE49-F238E27FC236}">
                    <a16:creationId xmlns:a16="http://schemas.microsoft.com/office/drawing/2014/main" id="{76480D25-C2C3-4D78-9671-35A25083D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26675" y="7256749"/>
                <a:ext cx="756101" cy="756101"/>
              </a:xfrm>
              <a:prstGeom prst="rect">
                <a:avLst/>
              </a:prstGeom>
            </p:spPr>
          </p:pic>
        </p:grpSp>
        <p:sp>
          <p:nvSpPr>
            <p:cNvPr id="58" name="Rectangle 80">
              <a:extLst>
                <a:ext uri="{FF2B5EF4-FFF2-40B4-BE49-F238E27FC236}">
                  <a16:creationId xmlns:a16="http://schemas.microsoft.com/office/drawing/2014/main" id="{698E6FC2-28E4-4706-833E-7AA5A2586E77}"/>
                </a:ext>
              </a:extLst>
            </p:cNvPr>
            <p:cNvSpPr/>
            <p:nvPr/>
          </p:nvSpPr>
          <p:spPr>
            <a:xfrm>
              <a:off x="3261757" y="5414426"/>
              <a:ext cx="2371802" cy="923340"/>
            </a:xfrm>
            <a:prstGeom prst="rect">
              <a:avLst/>
            </a:prstGeom>
          </p:spPr>
          <p:txBody>
            <a:bodyPr wrap="square" lIns="182841" tIns="91421" rIns="182841" bIns="91421">
              <a:spAutoFit/>
            </a:bodyPr>
            <a:lstStyle/>
            <a:p>
              <a:r>
                <a:rPr lang="fr-FR" sz="2399">
                  <a:latin typeface="Lato Light"/>
                  <a:cs typeface="Lato Light"/>
                </a:rPr>
                <a:t>Microsserviço Biometria</a:t>
              </a:r>
              <a:endParaRPr lang="en-US" sz="2399">
                <a:latin typeface="Lato Light"/>
                <a:cs typeface="Lato Light"/>
              </a:endParaRP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526BA5F2-3B01-4F99-BAAE-D8FF248AB393}"/>
              </a:ext>
            </a:extLst>
          </p:cNvPr>
          <p:cNvGrpSpPr/>
          <p:nvPr/>
        </p:nvGrpSpPr>
        <p:grpSpPr>
          <a:xfrm>
            <a:off x="12798210" y="7187730"/>
            <a:ext cx="2371184" cy="1685569"/>
            <a:chOff x="3261757" y="4651758"/>
            <a:chExt cx="2371802" cy="1686008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5DBD380B-1E4F-4F49-B699-1C48EE66CE0A}"/>
                </a:ext>
              </a:extLst>
            </p:cNvPr>
            <p:cNvGrpSpPr/>
            <p:nvPr/>
          </p:nvGrpSpPr>
          <p:grpSpPr>
            <a:xfrm>
              <a:off x="3983693" y="4651758"/>
              <a:ext cx="756101" cy="756101"/>
              <a:chOff x="16426675" y="7256749"/>
              <a:chExt cx="756101" cy="756101"/>
            </a:xfrm>
          </p:grpSpPr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6D0C555B-E013-4A38-B2CB-1C0566F0CD12}"/>
                  </a:ext>
                </a:extLst>
              </p:cNvPr>
              <p:cNvSpPr/>
              <p:nvPr/>
            </p:nvSpPr>
            <p:spPr>
              <a:xfrm>
                <a:off x="16871945" y="7373979"/>
                <a:ext cx="45719" cy="849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599"/>
              </a:p>
            </p:txBody>
          </p:sp>
          <p:pic>
            <p:nvPicPr>
              <p:cNvPr id="65" name="Imagem 64">
                <a:extLst>
                  <a:ext uri="{FF2B5EF4-FFF2-40B4-BE49-F238E27FC236}">
                    <a16:creationId xmlns:a16="http://schemas.microsoft.com/office/drawing/2014/main" id="{4426B421-96E7-46A0-83C2-7B2B68F4CF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26675" y="7256749"/>
                <a:ext cx="756101" cy="756101"/>
              </a:xfrm>
              <a:prstGeom prst="rect">
                <a:avLst/>
              </a:prstGeom>
            </p:spPr>
          </p:pic>
        </p:grpSp>
        <p:sp>
          <p:nvSpPr>
            <p:cNvPr id="63" name="Rectangle 80">
              <a:extLst>
                <a:ext uri="{FF2B5EF4-FFF2-40B4-BE49-F238E27FC236}">
                  <a16:creationId xmlns:a16="http://schemas.microsoft.com/office/drawing/2014/main" id="{98CBBC2F-53FC-4144-8A06-130C53DD3D08}"/>
                </a:ext>
              </a:extLst>
            </p:cNvPr>
            <p:cNvSpPr/>
            <p:nvPr/>
          </p:nvSpPr>
          <p:spPr>
            <a:xfrm>
              <a:off x="3261757" y="5414426"/>
              <a:ext cx="2371802" cy="923340"/>
            </a:xfrm>
            <a:prstGeom prst="rect">
              <a:avLst/>
            </a:prstGeom>
          </p:spPr>
          <p:txBody>
            <a:bodyPr wrap="square" lIns="182841" tIns="91421" rIns="182841" bIns="91421">
              <a:spAutoFit/>
            </a:bodyPr>
            <a:lstStyle/>
            <a:p>
              <a:r>
                <a:rPr lang="fr-FR" sz="2399">
                  <a:latin typeface="Lato Light"/>
                  <a:cs typeface="Lato Light"/>
                </a:rPr>
                <a:t>Microsserviço Biometria</a:t>
              </a:r>
              <a:endParaRPr lang="en-US" sz="2399">
                <a:latin typeface="Lato Light"/>
                <a:cs typeface="Lato Light"/>
              </a:endParaRPr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FAD83EBE-6C5C-423D-888E-2EAC7BF87A31}"/>
              </a:ext>
            </a:extLst>
          </p:cNvPr>
          <p:cNvGrpSpPr/>
          <p:nvPr/>
        </p:nvGrpSpPr>
        <p:grpSpPr>
          <a:xfrm>
            <a:off x="11282621" y="5581098"/>
            <a:ext cx="2371184" cy="1685569"/>
            <a:chOff x="3261757" y="4651758"/>
            <a:chExt cx="2371802" cy="1686008"/>
          </a:xfrm>
        </p:grpSpPr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F54ECA6D-5A10-438B-9DCD-47BFED6FAC0B}"/>
                </a:ext>
              </a:extLst>
            </p:cNvPr>
            <p:cNvGrpSpPr/>
            <p:nvPr/>
          </p:nvGrpSpPr>
          <p:grpSpPr>
            <a:xfrm>
              <a:off x="3983693" y="4651758"/>
              <a:ext cx="756101" cy="756101"/>
              <a:chOff x="16426675" y="7256749"/>
              <a:chExt cx="756101" cy="756101"/>
            </a:xfrm>
          </p:grpSpPr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415795DD-258D-4E95-B06E-B438DD484872}"/>
                  </a:ext>
                </a:extLst>
              </p:cNvPr>
              <p:cNvSpPr/>
              <p:nvPr/>
            </p:nvSpPr>
            <p:spPr>
              <a:xfrm>
                <a:off x="16871945" y="7373979"/>
                <a:ext cx="45719" cy="849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599"/>
              </a:p>
            </p:txBody>
          </p:sp>
          <p:pic>
            <p:nvPicPr>
              <p:cNvPr id="70" name="Imagem 69">
                <a:extLst>
                  <a:ext uri="{FF2B5EF4-FFF2-40B4-BE49-F238E27FC236}">
                    <a16:creationId xmlns:a16="http://schemas.microsoft.com/office/drawing/2014/main" id="{1FFA9B2C-13E7-4B7A-892B-2D0C12D576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26675" y="7256749"/>
                <a:ext cx="756101" cy="756101"/>
              </a:xfrm>
              <a:prstGeom prst="rect">
                <a:avLst/>
              </a:prstGeom>
            </p:spPr>
          </p:pic>
        </p:grpSp>
        <p:sp>
          <p:nvSpPr>
            <p:cNvPr id="68" name="Rectangle 80">
              <a:extLst>
                <a:ext uri="{FF2B5EF4-FFF2-40B4-BE49-F238E27FC236}">
                  <a16:creationId xmlns:a16="http://schemas.microsoft.com/office/drawing/2014/main" id="{875ED9F7-A251-4069-9004-2562974BA35A}"/>
                </a:ext>
              </a:extLst>
            </p:cNvPr>
            <p:cNvSpPr/>
            <p:nvPr/>
          </p:nvSpPr>
          <p:spPr>
            <a:xfrm>
              <a:off x="3261757" y="5414426"/>
              <a:ext cx="2371802" cy="923340"/>
            </a:xfrm>
            <a:prstGeom prst="rect">
              <a:avLst/>
            </a:prstGeom>
          </p:spPr>
          <p:txBody>
            <a:bodyPr wrap="square" lIns="182841" tIns="91421" rIns="182841" bIns="91421">
              <a:spAutoFit/>
            </a:bodyPr>
            <a:lstStyle/>
            <a:p>
              <a:r>
                <a:rPr lang="fr-FR" sz="2399">
                  <a:latin typeface="Lato Light"/>
                  <a:cs typeface="Lato Light"/>
                </a:rPr>
                <a:t>Microsserviço Reserva</a:t>
              </a:r>
              <a:endParaRPr lang="en-US" sz="2399">
                <a:latin typeface="Lato Light"/>
                <a:cs typeface="Lato Light"/>
              </a:endParaRPr>
            </a:p>
          </p:txBody>
        </p: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9A5ED622-2BC9-44DA-B8B6-52FC8808FA9C}"/>
              </a:ext>
            </a:extLst>
          </p:cNvPr>
          <p:cNvGrpSpPr/>
          <p:nvPr/>
        </p:nvGrpSpPr>
        <p:grpSpPr>
          <a:xfrm>
            <a:off x="9019869" y="5463272"/>
            <a:ext cx="2371184" cy="1685569"/>
            <a:chOff x="3261757" y="4651758"/>
            <a:chExt cx="2371802" cy="1686008"/>
          </a:xfrm>
        </p:grpSpPr>
        <p:grpSp>
          <p:nvGrpSpPr>
            <p:cNvPr id="72" name="Agrupar 71">
              <a:extLst>
                <a:ext uri="{FF2B5EF4-FFF2-40B4-BE49-F238E27FC236}">
                  <a16:creationId xmlns:a16="http://schemas.microsoft.com/office/drawing/2014/main" id="{C69006BC-3FA1-4B62-AB14-55BA96E4D52A}"/>
                </a:ext>
              </a:extLst>
            </p:cNvPr>
            <p:cNvGrpSpPr/>
            <p:nvPr/>
          </p:nvGrpSpPr>
          <p:grpSpPr>
            <a:xfrm>
              <a:off x="3983693" y="4651758"/>
              <a:ext cx="756101" cy="756101"/>
              <a:chOff x="16426675" y="7256749"/>
              <a:chExt cx="756101" cy="756101"/>
            </a:xfrm>
          </p:grpSpPr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818E2BEE-9020-4B46-B758-DF499767C265}"/>
                  </a:ext>
                </a:extLst>
              </p:cNvPr>
              <p:cNvSpPr/>
              <p:nvPr/>
            </p:nvSpPr>
            <p:spPr>
              <a:xfrm>
                <a:off x="16871945" y="7373979"/>
                <a:ext cx="45719" cy="849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599"/>
              </a:p>
            </p:txBody>
          </p:sp>
          <p:pic>
            <p:nvPicPr>
              <p:cNvPr id="75" name="Imagem 74">
                <a:extLst>
                  <a:ext uri="{FF2B5EF4-FFF2-40B4-BE49-F238E27FC236}">
                    <a16:creationId xmlns:a16="http://schemas.microsoft.com/office/drawing/2014/main" id="{1FEA669A-B244-451B-9A13-4DFAD3377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26675" y="7256749"/>
                <a:ext cx="756101" cy="756101"/>
              </a:xfrm>
              <a:prstGeom prst="rect">
                <a:avLst/>
              </a:prstGeom>
            </p:spPr>
          </p:pic>
        </p:grpSp>
        <p:sp>
          <p:nvSpPr>
            <p:cNvPr id="73" name="Rectangle 80">
              <a:extLst>
                <a:ext uri="{FF2B5EF4-FFF2-40B4-BE49-F238E27FC236}">
                  <a16:creationId xmlns:a16="http://schemas.microsoft.com/office/drawing/2014/main" id="{5ACF819A-22C5-495A-8C6A-252E59CE3B19}"/>
                </a:ext>
              </a:extLst>
            </p:cNvPr>
            <p:cNvSpPr/>
            <p:nvPr/>
          </p:nvSpPr>
          <p:spPr>
            <a:xfrm>
              <a:off x="3261757" y="5414426"/>
              <a:ext cx="2371802" cy="923340"/>
            </a:xfrm>
            <a:prstGeom prst="rect">
              <a:avLst/>
            </a:prstGeom>
          </p:spPr>
          <p:txBody>
            <a:bodyPr wrap="square" lIns="182841" tIns="91421" rIns="182841" bIns="91421">
              <a:spAutoFit/>
            </a:bodyPr>
            <a:lstStyle/>
            <a:p>
              <a:r>
                <a:rPr lang="fr-FR" sz="2399">
                  <a:latin typeface="Lato Light"/>
                  <a:cs typeface="Lato Light"/>
                </a:rPr>
                <a:t>Microsserviço Reserva</a:t>
              </a:r>
              <a:endParaRPr lang="en-US" sz="2399">
                <a:latin typeface="Lato Light"/>
                <a:cs typeface="Lato Light"/>
              </a:endParaRP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230C2FCE-D4FF-4979-896D-2981A3880B22}"/>
              </a:ext>
            </a:extLst>
          </p:cNvPr>
          <p:cNvGrpSpPr/>
          <p:nvPr/>
        </p:nvGrpSpPr>
        <p:grpSpPr>
          <a:xfrm>
            <a:off x="7382137" y="7243108"/>
            <a:ext cx="2371184" cy="1685569"/>
            <a:chOff x="3261757" y="4651758"/>
            <a:chExt cx="2371802" cy="1686008"/>
          </a:xfrm>
        </p:grpSpPr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2AC296B8-9055-4633-98C5-DF0A242F3B8E}"/>
                </a:ext>
              </a:extLst>
            </p:cNvPr>
            <p:cNvGrpSpPr/>
            <p:nvPr/>
          </p:nvGrpSpPr>
          <p:grpSpPr>
            <a:xfrm>
              <a:off x="3983693" y="4651758"/>
              <a:ext cx="756101" cy="756101"/>
              <a:chOff x="16426675" y="7256749"/>
              <a:chExt cx="756101" cy="756101"/>
            </a:xfrm>
          </p:grpSpPr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33AD49F4-ACEA-4849-8AC4-90F858FA21B6}"/>
                  </a:ext>
                </a:extLst>
              </p:cNvPr>
              <p:cNvSpPr/>
              <p:nvPr/>
            </p:nvSpPr>
            <p:spPr>
              <a:xfrm>
                <a:off x="16871945" y="7373979"/>
                <a:ext cx="45719" cy="849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599"/>
              </a:p>
            </p:txBody>
          </p:sp>
          <p:pic>
            <p:nvPicPr>
              <p:cNvPr id="80" name="Imagem 79">
                <a:extLst>
                  <a:ext uri="{FF2B5EF4-FFF2-40B4-BE49-F238E27FC236}">
                    <a16:creationId xmlns:a16="http://schemas.microsoft.com/office/drawing/2014/main" id="{D6321B55-41B7-4BDE-BADB-05B0E1BEC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26675" y="7256749"/>
                <a:ext cx="756101" cy="756101"/>
              </a:xfrm>
              <a:prstGeom prst="rect">
                <a:avLst/>
              </a:prstGeom>
            </p:spPr>
          </p:pic>
        </p:grpSp>
        <p:sp>
          <p:nvSpPr>
            <p:cNvPr id="78" name="Rectangle 80">
              <a:extLst>
                <a:ext uri="{FF2B5EF4-FFF2-40B4-BE49-F238E27FC236}">
                  <a16:creationId xmlns:a16="http://schemas.microsoft.com/office/drawing/2014/main" id="{9B2C87EE-A425-4181-9165-30C33F77B510}"/>
                </a:ext>
              </a:extLst>
            </p:cNvPr>
            <p:cNvSpPr/>
            <p:nvPr/>
          </p:nvSpPr>
          <p:spPr>
            <a:xfrm>
              <a:off x="3261757" y="5414426"/>
              <a:ext cx="2371802" cy="923340"/>
            </a:xfrm>
            <a:prstGeom prst="rect">
              <a:avLst/>
            </a:prstGeom>
          </p:spPr>
          <p:txBody>
            <a:bodyPr wrap="square" lIns="182841" tIns="91421" rIns="182841" bIns="91421">
              <a:spAutoFit/>
            </a:bodyPr>
            <a:lstStyle/>
            <a:p>
              <a:r>
                <a:rPr lang="fr-FR" sz="2399">
                  <a:latin typeface="Lato Light"/>
                  <a:cs typeface="Lato Light"/>
                </a:rPr>
                <a:t>Microsserviço Reserva</a:t>
              </a:r>
              <a:endParaRPr lang="en-US" sz="2399">
                <a:latin typeface="Lato Light"/>
                <a:cs typeface="Lato Light"/>
              </a:endParaRPr>
            </a:p>
          </p:txBody>
        </p: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3EAA089F-A496-4E81-B311-F78DC01D6AB5}"/>
              </a:ext>
            </a:extLst>
          </p:cNvPr>
          <p:cNvGrpSpPr/>
          <p:nvPr/>
        </p:nvGrpSpPr>
        <p:grpSpPr>
          <a:xfrm>
            <a:off x="6847630" y="5580472"/>
            <a:ext cx="2371184" cy="1685569"/>
            <a:chOff x="3261757" y="4651758"/>
            <a:chExt cx="2371802" cy="1686008"/>
          </a:xfrm>
        </p:grpSpPr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id="{AB1578E9-9EF6-4287-805B-E08FD31FCD37}"/>
                </a:ext>
              </a:extLst>
            </p:cNvPr>
            <p:cNvGrpSpPr/>
            <p:nvPr/>
          </p:nvGrpSpPr>
          <p:grpSpPr>
            <a:xfrm>
              <a:off x="3983693" y="4651758"/>
              <a:ext cx="756101" cy="756101"/>
              <a:chOff x="16426675" y="7256749"/>
              <a:chExt cx="756101" cy="756101"/>
            </a:xfrm>
          </p:grpSpPr>
          <p:sp>
            <p:nvSpPr>
              <p:cNvPr id="84" name="Retângulo 83">
                <a:extLst>
                  <a:ext uri="{FF2B5EF4-FFF2-40B4-BE49-F238E27FC236}">
                    <a16:creationId xmlns:a16="http://schemas.microsoft.com/office/drawing/2014/main" id="{F88A644C-59D3-41DE-A20E-51F8DB61C477}"/>
                  </a:ext>
                </a:extLst>
              </p:cNvPr>
              <p:cNvSpPr/>
              <p:nvPr/>
            </p:nvSpPr>
            <p:spPr>
              <a:xfrm>
                <a:off x="16871945" y="7373979"/>
                <a:ext cx="45719" cy="849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599"/>
              </a:p>
            </p:txBody>
          </p:sp>
          <p:pic>
            <p:nvPicPr>
              <p:cNvPr id="85" name="Imagem 84">
                <a:extLst>
                  <a:ext uri="{FF2B5EF4-FFF2-40B4-BE49-F238E27FC236}">
                    <a16:creationId xmlns:a16="http://schemas.microsoft.com/office/drawing/2014/main" id="{8E3DF10E-C64A-4336-81EA-C4D0A78736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26675" y="7256749"/>
                <a:ext cx="756101" cy="756101"/>
              </a:xfrm>
              <a:prstGeom prst="rect">
                <a:avLst/>
              </a:prstGeom>
            </p:spPr>
          </p:pic>
        </p:grpSp>
        <p:sp>
          <p:nvSpPr>
            <p:cNvPr id="83" name="Rectangle 80">
              <a:extLst>
                <a:ext uri="{FF2B5EF4-FFF2-40B4-BE49-F238E27FC236}">
                  <a16:creationId xmlns:a16="http://schemas.microsoft.com/office/drawing/2014/main" id="{402A8C98-7453-4932-9CEB-F2929866F487}"/>
                </a:ext>
              </a:extLst>
            </p:cNvPr>
            <p:cNvSpPr/>
            <p:nvPr/>
          </p:nvSpPr>
          <p:spPr>
            <a:xfrm>
              <a:off x="3261757" y="5414426"/>
              <a:ext cx="2371802" cy="923340"/>
            </a:xfrm>
            <a:prstGeom prst="rect">
              <a:avLst/>
            </a:prstGeom>
          </p:spPr>
          <p:txBody>
            <a:bodyPr wrap="square" lIns="182841" tIns="91421" rIns="182841" bIns="91421">
              <a:spAutoFit/>
            </a:bodyPr>
            <a:lstStyle/>
            <a:p>
              <a:r>
                <a:rPr lang="fr-FR" sz="2399">
                  <a:latin typeface="Lato Light"/>
                  <a:cs typeface="Lato Light"/>
                </a:rPr>
                <a:t>Microsserviço Reserva</a:t>
              </a:r>
              <a:endParaRPr lang="en-US" sz="2399">
                <a:latin typeface="Lato Light"/>
                <a:cs typeface="Lato Light"/>
              </a:endParaRPr>
            </a:p>
          </p:txBody>
        </p:sp>
      </p:grpSp>
      <p:pic>
        <p:nvPicPr>
          <p:cNvPr id="86" name="Imagem 85">
            <a:extLst>
              <a:ext uri="{FF2B5EF4-FFF2-40B4-BE49-F238E27FC236}">
                <a16:creationId xmlns:a16="http://schemas.microsoft.com/office/drawing/2014/main" id="{331BA806-7C42-4DAA-BF32-014E3C01B4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5768" y="10639521"/>
            <a:ext cx="1444916" cy="1444916"/>
          </a:xfrm>
          <a:prstGeom prst="rect">
            <a:avLst/>
          </a:prstGeom>
        </p:spPr>
      </p:pic>
      <p:pic>
        <p:nvPicPr>
          <p:cNvPr id="87" name="Picture 6" descr="Resultado de imagem para azure">
            <a:extLst>
              <a:ext uri="{FF2B5EF4-FFF2-40B4-BE49-F238E27FC236}">
                <a16:creationId xmlns:a16="http://schemas.microsoft.com/office/drawing/2014/main" id="{AD7BEF5B-AE5B-4BEE-A59C-AF5E8B404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026" y="10403619"/>
            <a:ext cx="513898" cy="49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Imagem 87">
            <a:extLst>
              <a:ext uri="{FF2B5EF4-FFF2-40B4-BE49-F238E27FC236}">
                <a16:creationId xmlns:a16="http://schemas.microsoft.com/office/drawing/2014/main" id="{14BB6B07-CAFC-4AD4-83BA-CB7C9BFEC4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1227" y="10620476"/>
            <a:ext cx="1444916" cy="1444916"/>
          </a:xfrm>
          <a:prstGeom prst="rect">
            <a:avLst/>
          </a:prstGeom>
        </p:spPr>
      </p:pic>
      <p:pic>
        <p:nvPicPr>
          <p:cNvPr id="89" name="Picture 6" descr="Resultado de imagem para azure">
            <a:extLst>
              <a:ext uri="{FF2B5EF4-FFF2-40B4-BE49-F238E27FC236}">
                <a16:creationId xmlns:a16="http://schemas.microsoft.com/office/drawing/2014/main" id="{EB20D355-37E9-4D7C-882A-CEF17B610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9530" y="10402810"/>
            <a:ext cx="494853" cy="47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78C078CD-9D2E-422F-B1EB-EB5488FFC5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3953" y="10620476"/>
            <a:ext cx="1444916" cy="1444916"/>
          </a:xfrm>
          <a:prstGeom prst="rect">
            <a:avLst/>
          </a:prstGeom>
        </p:spPr>
      </p:pic>
      <p:pic>
        <p:nvPicPr>
          <p:cNvPr id="91" name="Picture 4" descr="Resultado de imagem para aws">
            <a:extLst>
              <a:ext uri="{FF2B5EF4-FFF2-40B4-BE49-F238E27FC236}">
                <a16:creationId xmlns:a16="http://schemas.microsoft.com/office/drawing/2014/main" id="{F72ABC23-FADC-4CC8-8D24-00F0A0A0A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892" y="10438219"/>
            <a:ext cx="619713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Imagem 91">
            <a:extLst>
              <a:ext uri="{FF2B5EF4-FFF2-40B4-BE49-F238E27FC236}">
                <a16:creationId xmlns:a16="http://schemas.microsoft.com/office/drawing/2014/main" id="{C8BA89D2-66A2-4405-91C4-0B7B5B3B29A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277" y="10639521"/>
            <a:ext cx="1444916" cy="1444916"/>
          </a:xfrm>
          <a:prstGeom prst="rect">
            <a:avLst/>
          </a:prstGeom>
        </p:spPr>
      </p:pic>
      <p:pic>
        <p:nvPicPr>
          <p:cNvPr id="93" name="Picture 4" descr="Resultado de imagem para aws">
            <a:extLst>
              <a:ext uri="{FF2B5EF4-FFF2-40B4-BE49-F238E27FC236}">
                <a16:creationId xmlns:a16="http://schemas.microsoft.com/office/drawing/2014/main" id="{1103A73B-9BAF-43F1-B5F3-90E613D16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4216" y="10457264"/>
            <a:ext cx="619713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80">
            <a:extLst>
              <a:ext uri="{FF2B5EF4-FFF2-40B4-BE49-F238E27FC236}">
                <a16:creationId xmlns:a16="http://schemas.microsoft.com/office/drawing/2014/main" id="{5335C123-B3D0-4F52-AE9E-18563F86A610}"/>
              </a:ext>
            </a:extLst>
          </p:cNvPr>
          <p:cNvSpPr/>
          <p:nvPr/>
        </p:nvSpPr>
        <p:spPr>
          <a:xfrm>
            <a:off x="7602438" y="2466538"/>
            <a:ext cx="14888937" cy="1292335"/>
          </a:xfrm>
          <a:prstGeom prst="rect">
            <a:avLst/>
          </a:prstGeom>
        </p:spPr>
        <p:txBody>
          <a:bodyPr wrap="square" lIns="182841" tIns="91421" rIns="182841" bIns="91421">
            <a:spAutoFit/>
          </a:bodyPr>
          <a:lstStyle/>
          <a:p>
            <a:r>
              <a:rPr lang="fr-FR" sz="3599">
                <a:latin typeface="Lato Light"/>
                <a:cs typeface="Lato Light"/>
              </a:rPr>
              <a:t>Com a infraestrutura em nuvem é possivel aumentar o numero de máquinas virtuais para suportar o maior movimento em épocas de pico.</a:t>
            </a:r>
            <a:endParaRPr lang="en-US" sz="3599">
              <a:latin typeface="Lato Light"/>
              <a:cs typeface="Lato Light"/>
            </a:endParaRPr>
          </a:p>
        </p:txBody>
      </p:sp>
      <p:pic>
        <p:nvPicPr>
          <p:cNvPr id="95" name="Imagem 94">
            <a:extLst>
              <a:ext uri="{FF2B5EF4-FFF2-40B4-BE49-F238E27FC236}">
                <a16:creationId xmlns:a16="http://schemas.microsoft.com/office/drawing/2014/main" id="{279CD814-ABBF-430C-83CB-2D9587CA42CE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19" y="2620394"/>
            <a:ext cx="765202" cy="765202"/>
          </a:xfrm>
          <a:prstGeom prst="rect">
            <a:avLst/>
          </a:prstGeom>
        </p:spPr>
      </p:pic>
      <p:sp>
        <p:nvSpPr>
          <p:cNvPr id="97" name="TextBox 63">
            <a:extLst>
              <a:ext uri="{FF2B5EF4-FFF2-40B4-BE49-F238E27FC236}">
                <a16:creationId xmlns:a16="http://schemas.microsoft.com/office/drawing/2014/main" id="{AAD4062A-8D82-471B-8BDC-FD81E4246C4F}"/>
              </a:ext>
            </a:extLst>
          </p:cNvPr>
          <p:cNvSpPr txBox="1"/>
          <p:nvPr/>
        </p:nvSpPr>
        <p:spPr>
          <a:xfrm>
            <a:off x="1565720" y="397514"/>
            <a:ext cx="8863217" cy="155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em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nuvem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346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522860" y="4383594"/>
            <a:ext cx="8654432" cy="8549024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199" i="1">
                <a:solidFill>
                  <a:srgbClr val="484C4D"/>
                </a:solidFill>
              </a:rPr>
              <a:t>ON-PREMISES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29" y="5642621"/>
            <a:ext cx="1444916" cy="1444916"/>
          </a:xfrm>
          <a:prstGeom prst="rect">
            <a:avLst/>
          </a:prstGeom>
        </p:spPr>
      </p:pic>
      <p:pic>
        <p:nvPicPr>
          <p:cNvPr id="30" name="Picture 10" descr="Resultado de imagem para openstack">
            <a:extLst>
              <a:ext uri="{FF2B5EF4-FFF2-40B4-BE49-F238E27FC236}">
                <a16:creationId xmlns:a16="http://schemas.microsoft.com/office/drawing/2014/main" id="{5D044142-DC7B-4E0D-BF1C-88385FD6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906" y="5412071"/>
            <a:ext cx="479869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F911D1-CABF-4ED5-9F18-3BC1F18F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800" y="3605831"/>
            <a:ext cx="1462370" cy="1462370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43</a:t>
            </a:fld>
            <a:endParaRPr lang="en-US"/>
          </a:p>
        </p:txBody>
      </p:sp>
      <p:pic>
        <p:nvPicPr>
          <p:cNvPr id="96" name="Imagem 95">
            <a:extLst>
              <a:ext uri="{FF2B5EF4-FFF2-40B4-BE49-F238E27FC236}">
                <a16:creationId xmlns:a16="http://schemas.microsoft.com/office/drawing/2014/main" id="{C97116AA-2D39-4DB9-AE27-FBB9337425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336" y="5642621"/>
            <a:ext cx="1444916" cy="1444916"/>
          </a:xfrm>
          <a:prstGeom prst="rect">
            <a:avLst/>
          </a:prstGeom>
        </p:spPr>
      </p:pic>
      <p:pic>
        <p:nvPicPr>
          <p:cNvPr id="97" name="Picture 10" descr="Resultado de imagem para openstack">
            <a:extLst>
              <a:ext uri="{FF2B5EF4-FFF2-40B4-BE49-F238E27FC236}">
                <a16:creationId xmlns:a16="http://schemas.microsoft.com/office/drawing/2014/main" id="{41EB29E4-023C-488B-A417-BAA00979D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712" y="5412071"/>
            <a:ext cx="479869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F24F0A23-A0FB-48DA-B61F-F3AFD39204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143" y="5642621"/>
            <a:ext cx="1444916" cy="1444916"/>
          </a:xfrm>
          <a:prstGeom prst="rect">
            <a:avLst/>
          </a:prstGeom>
        </p:spPr>
      </p:pic>
      <p:pic>
        <p:nvPicPr>
          <p:cNvPr id="99" name="Picture 10" descr="Resultado de imagem para openstack">
            <a:extLst>
              <a:ext uri="{FF2B5EF4-FFF2-40B4-BE49-F238E27FC236}">
                <a16:creationId xmlns:a16="http://schemas.microsoft.com/office/drawing/2014/main" id="{FAE99B98-FD60-4021-AD82-43A0EA3D5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519" y="5412071"/>
            <a:ext cx="479869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Imagem 99">
            <a:extLst>
              <a:ext uri="{FF2B5EF4-FFF2-40B4-BE49-F238E27FC236}">
                <a16:creationId xmlns:a16="http://schemas.microsoft.com/office/drawing/2014/main" id="{53A23ED0-DAE5-41D2-B4CE-70C167B7FC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29" y="7396792"/>
            <a:ext cx="1444916" cy="1444916"/>
          </a:xfrm>
          <a:prstGeom prst="rect">
            <a:avLst/>
          </a:prstGeom>
        </p:spPr>
      </p:pic>
      <p:pic>
        <p:nvPicPr>
          <p:cNvPr id="101" name="Picture 10" descr="Resultado de imagem para openstack">
            <a:extLst>
              <a:ext uri="{FF2B5EF4-FFF2-40B4-BE49-F238E27FC236}">
                <a16:creationId xmlns:a16="http://schemas.microsoft.com/office/drawing/2014/main" id="{AF177471-A1CD-4F11-9D0F-E24CB820D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906" y="7166242"/>
            <a:ext cx="479869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Imagem 101">
            <a:extLst>
              <a:ext uri="{FF2B5EF4-FFF2-40B4-BE49-F238E27FC236}">
                <a16:creationId xmlns:a16="http://schemas.microsoft.com/office/drawing/2014/main" id="{3C6DA129-3498-4A4A-8897-CA588D6B9A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336" y="7396792"/>
            <a:ext cx="1444916" cy="1444916"/>
          </a:xfrm>
          <a:prstGeom prst="rect">
            <a:avLst/>
          </a:prstGeom>
        </p:spPr>
      </p:pic>
      <p:pic>
        <p:nvPicPr>
          <p:cNvPr id="103" name="Picture 10" descr="Resultado de imagem para openstack">
            <a:extLst>
              <a:ext uri="{FF2B5EF4-FFF2-40B4-BE49-F238E27FC236}">
                <a16:creationId xmlns:a16="http://schemas.microsoft.com/office/drawing/2014/main" id="{803536A8-1E20-40A4-A432-C7EB0B420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712" y="7166242"/>
            <a:ext cx="479869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Imagem 103">
            <a:extLst>
              <a:ext uri="{FF2B5EF4-FFF2-40B4-BE49-F238E27FC236}">
                <a16:creationId xmlns:a16="http://schemas.microsoft.com/office/drawing/2014/main" id="{49E677CB-D3F9-4E49-BF83-84E47F4634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143" y="7396792"/>
            <a:ext cx="1444916" cy="1444916"/>
          </a:xfrm>
          <a:prstGeom prst="rect">
            <a:avLst/>
          </a:prstGeom>
        </p:spPr>
      </p:pic>
      <p:pic>
        <p:nvPicPr>
          <p:cNvPr id="105" name="Picture 10" descr="Resultado de imagem para openstack">
            <a:extLst>
              <a:ext uri="{FF2B5EF4-FFF2-40B4-BE49-F238E27FC236}">
                <a16:creationId xmlns:a16="http://schemas.microsoft.com/office/drawing/2014/main" id="{D1222A43-A1FA-4620-B76A-D78946F0A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519" y="7166242"/>
            <a:ext cx="479869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Imagem 111">
            <a:extLst>
              <a:ext uri="{FF2B5EF4-FFF2-40B4-BE49-F238E27FC236}">
                <a16:creationId xmlns:a16="http://schemas.microsoft.com/office/drawing/2014/main" id="{3A311581-1DDC-4A41-A5F6-508D2EE8027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21" y="9411105"/>
            <a:ext cx="1799531" cy="1799531"/>
          </a:xfrm>
          <a:prstGeom prst="rect">
            <a:avLst/>
          </a:prstGeom>
        </p:spPr>
      </p:pic>
      <p:pic>
        <p:nvPicPr>
          <p:cNvPr id="113" name="Imagem 112">
            <a:extLst>
              <a:ext uri="{FF2B5EF4-FFF2-40B4-BE49-F238E27FC236}">
                <a16:creationId xmlns:a16="http://schemas.microsoft.com/office/drawing/2014/main" id="{9C2446E7-2F4F-4459-8CDE-95F41FBB590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60" y="9457083"/>
            <a:ext cx="1799531" cy="1799531"/>
          </a:xfrm>
          <a:prstGeom prst="rect">
            <a:avLst/>
          </a:prstGeom>
        </p:spPr>
      </p:pic>
      <p:pic>
        <p:nvPicPr>
          <p:cNvPr id="114" name="Imagem 113">
            <a:extLst>
              <a:ext uri="{FF2B5EF4-FFF2-40B4-BE49-F238E27FC236}">
                <a16:creationId xmlns:a16="http://schemas.microsoft.com/office/drawing/2014/main" id="{04E02B1A-74E5-49C9-BBA7-47F81FA343D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41" y="9472319"/>
            <a:ext cx="1799531" cy="1799531"/>
          </a:xfrm>
          <a:prstGeom prst="rect">
            <a:avLst/>
          </a:prstGeom>
        </p:spPr>
      </p:pic>
      <p:sp>
        <p:nvSpPr>
          <p:cNvPr id="115" name="Retângulo 114">
            <a:extLst>
              <a:ext uri="{FF2B5EF4-FFF2-40B4-BE49-F238E27FC236}">
                <a16:creationId xmlns:a16="http://schemas.microsoft.com/office/drawing/2014/main" id="{87FED5A0-AD3E-4FE8-9DDA-78F8EFDC5B45}"/>
              </a:ext>
            </a:extLst>
          </p:cNvPr>
          <p:cNvSpPr/>
          <p:nvPr/>
        </p:nvSpPr>
        <p:spPr>
          <a:xfrm>
            <a:off x="1119220" y="11210636"/>
            <a:ext cx="4020471" cy="104486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199">
                <a:solidFill>
                  <a:srgbClr val="484C4D"/>
                </a:solidFill>
              </a:rPr>
              <a:t>Equipe de infraestrutura</a:t>
            </a:r>
          </a:p>
        </p:txBody>
      </p:sp>
      <p:pic>
        <p:nvPicPr>
          <p:cNvPr id="116" name="Imagem 115">
            <a:extLst>
              <a:ext uri="{FF2B5EF4-FFF2-40B4-BE49-F238E27FC236}">
                <a16:creationId xmlns:a16="http://schemas.microsoft.com/office/drawing/2014/main" id="{0E8B08CF-58E8-4475-8ED2-02D58F9B4B4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43" y="9521756"/>
            <a:ext cx="1700658" cy="1700658"/>
          </a:xfrm>
          <a:prstGeom prst="rect">
            <a:avLst/>
          </a:prstGeom>
        </p:spPr>
      </p:pic>
      <p:sp>
        <p:nvSpPr>
          <p:cNvPr id="44" name="Rectangle 80">
            <a:extLst>
              <a:ext uri="{FF2B5EF4-FFF2-40B4-BE49-F238E27FC236}">
                <a16:creationId xmlns:a16="http://schemas.microsoft.com/office/drawing/2014/main" id="{09EDEA31-DF25-4088-B3C4-853E6498C885}"/>
              </a:ext>
            </a:extLst>
          </p:cNvPr>
          <p:cNvSpPr/>
          <p:nvPr/>
        </p:nvSpPr>
        <p:spPr>
          <a:xfrm>
            <a:off x="12840522" y="3407645"/>
            <a:ext cx="10188279" cy="1292335"/>
          </a:xfrm>
          <a:prstGeom prst="rect">
            <a:avLst/>
          </a:prstGeom>
        </p:spPr>
        <p:txBody>
          <a:bodyPr wrap="square" lIns="182841" tIns="91421" rIns="182841" bIns="91421">
            <a:spAutoFit/>
          </a:bodyPr>
          <a:lstStyle/>
          <a:p>
            <a:r>
              <a:rPr lang="fr-FR" sz="3599">
                <a:latin typeface="Lato Light"/>
                <a:cs typeface="Lato Light"/>
              </a:rPr>
              <a:t>Equipe de infraestrutura deve ser grande para manter o ambiente.</a:t>
            </a:r>
            <a:endParaRPr lang="en-US" sz="3599">
              <a:latin typeface="Lato Light"/>
              <a:cs typeface="Lato Light"/>
            </a:endParaRP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3CE726A3-C261-450F-B8E0-5772028E1FC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770" y="3605830"/>
            <a:ext cx="895965" cy="895965"/>
          </a:xfrm>
          <a:prstGeom prst="rect">
            <a:avLst/>
          </a:prstGeom>
        </p:spPr>
      </p:pic>
      <p:sp>
        <p:nvSpPr>
          <p:cNvPr id="46" name="Rectangle 80">
            <a:extLst>
              <a:ext uri="{FF2B5EF4-FFF2-40B4-BE49-F238E27FC236}">
                <a16:creationId xmlns:a16="http://schemas.microsoft.com/office/drawing/2014/main" id="{22781C57-CF2E-4190-9F45-6A8D4D5B3EA5}"/>
              </a:ext>
            </a:extLst>
          </p:cNvPr>
          <p:cNvSpPr/>
          <p:nvPr/>
        </p:nvSpPr>
        <p:spPr>
          <a:xfrm>
            <a:off x="565282" y="2478467"/>
            <a:ext cx="10188279" cy="861560"/>
          </a:xfrm>
          <a:prstGeom prst="rect">
            <a:avLst/>
          </a:prstGeom>
        </p:spPr>
        <p:txBody>
          <a:bodyPr wrap="square" lIns="182841" tIns="91421" rIns="182841" bIns="91421">
            <a:spAutoFit/>
          </a:bodyPr>
          <a:lstStyle/>
          <a:p>
            <a:r>
              <a:rPr lang="fr-FR" sz="4399" b="1">
                <a:latin typeface="Lato Light"/>
                <a:cs typeface="Lato Light"/>
              </a:rPr>
              <a:t>AS-IS</a:t>
            </a:r>
            <a:endParaRPr lang="en-US" sz="3599" b="1">
              <a:latin typeface="Lato Light"/>
              <a:cs typeface="Lato Light"/>
            </a:endParaRPr>
          </a:p>
        </p:txBody>
      </p:sp>
      <p:sp>
        <p:nvSpPr>
          <p:cNvPr id="47" name="Rectangle 80">
            <a:extLst>
              <a:ext uri="{FF2B5EF4-FFF2-40B4-BE49-F238E27FC236}">
                <a16:creationId xmlns:a16="http://schemas.microsoft.com/office/drawing/2014/main" id="{77AA2355-1BF6-4030-AF2B-F6D0A6D506C6}"/>
              </a:ext>
            </a:extLst>
          </p:cNvPr>
          <p:cNvSpPr/>
          <p:nvPr/>
        </p:nvSpPr>
        <p:spPr>
          <a:xfrm>
            <a:off x="12840522" y="5129267"/>
            <a:ext cx="10188279" cy="738482"/>
          </a:xfrm>
          <a:prstGeom prst="rect">
            <a:avLst/>
          </a:prstGeom>
        </p:spPr>
        <p:txBody>
          <a:bodyPr wrap="square" lIns="182841" tIns="91421" rIns="182841" bIns="91421">
            <a:spAutoFit/>
          </a:bodyPr>
          <a:lstStyle/>
          <a:p>
            <a:r>
              <a:rPr lang="fr-FR" sz="3599">
                <a:latin typeface="Lato Light"/>
                <a:cs typeface="Lato Light"/>
              </a:rPr>
              <a:t>Há depreciação dos bens (maquinas físicas)</a:t>
            </a:r>
            <a:endParaRPr lang="en-US" sz="3599">
              <a:latin typeface="Lato Light"/>
              <a:cs typeface="Lato Light"/>
            </a:endParaRP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72367079-76EC-477C-AA13-69FEC2349CA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770" y="5050526"/>
            <a:ext cx="895965" cy="895965"/>
          </a:xfrm>
          <a:prstGeom prst="rect">
            <a:avLst/>
          </a:prstGeom>
        </p:spPr>
      </p:pic>
      <p:sp>
        <p:nvSpPr>
          <p:cNvPr id="49" name="Rectangle 80">
            <a:extLst>
              <a:ext uri="{FF2B5EF4-FFF2-40B4-BE49-F238E27FC236}">
                <a16:creationId xmlns:a16="http://schemas.microsoft.com/office/drawing/2014/main" id="{F42156E5-E04F-48BB-BA79-0C174EDC48CE}"/>
              </a:ext>
            </a:extLst>
          </p:cNvPr>
          <p:cNvSpPr/>
          <p:nvPr/>
        </p:nvSpPr>
        <p:spPr>
          <a:xfrm>
            <a:off x="12840522" y="6626101"/>
            <a:ext cx="10188279" cy="738482"/>
          </a:xfrm>
          <a:prstGeom prst="rect">
            <a:avLst/>
          </a:prstGeom>
        </p:spPr>
        <p:txBody>
          <a:bodyPr wrap="square" lIns="182841" tIns="91421" rIns="182841" bIns="91421">
            <a:spAutoFit/>
          </a:bodyPr>
          <a:lstStyle/>
          <a:p>
            <a:r>
              <a:rPr lang="fr-FR" sz="3599">
                <a:latin typeface="Lato Light"/>
                <a:cs typeface="Lato Light"/>
              </a:rPr>
              <a:t>Custo de manter o datacenter é alto</a:t>
            </a:r>
            <a:endParaRPr lang="en-US" sz="3599">
              <a:latin typeface="Lato Light"/>
              <a:cs typeface="Lato Light"/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2F66D985-E66C-4844-8F52-F2AC5281757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770" y="6612603"/>
            <a:ext cx="895965" cy="895965"/>
          </a:xfrm>
          <a:prstGeom prst="rect">
            <a:avLst/>
          </a:prstGeom>
        </p:spPr>
      </p:pic>
      <p:sp>
        <p:nvSpPr>
          <p:cNvPr id="53" name="Rectangle 80">
            <a:extLst>
              <a:ext uri="{FF2B5EF4-FFF2-40B4-BE49-F238E27FC236}">
                <a16:creationId xmlns:a16="http://schemas.microsoft.com/office/drawing/2014/main" id="{0450311B-4B65-4887-A4C0-EB367C11B765}"/>
              </a:ext>
            </a:extLst>
          </p:cNvPr>
          <p:cNvSpPr/>
          <p:nvPr/>
        </p:nvSpPr>
        <p:spPr>
          <a:xfrm>
            <a:off x="12840522" y="7675567"/>
            <a:ext cx="10188279" cy="1292335"/>
          </a:xfrm>
          <a:prstGeom prst="rect">
            <a:avLst/>
          </a:prstGeom>
        </p:spPr>
        <p:txBody>
          <a:bodyPr wrap="square" lIns="182841" tIns="91421" rIns="182841" bIns="91421">
            <a:spAutoFit/>
          </a:bodyPr>
          <a:lstStyle/>
          <a:p>
            <a:r>
              <a:rPr lang="fr-FR" sz="3599">
                <a:latin typeface="Lato Light"/>
                <a:cs typeface="Lato Light"/>
              </a:rPr>
              <a:t>Companhia desprende tempo cuidando de um assunto que não é seu foco (aluguel de veiculos)</a:t>
            </a:r>
            <a:endParaRPr lang="en-US" sz="3599">
              <a:latin typeface="Lato Light"/>
              <a:cs typeface="Lato Light"/>
            </a:endParaRP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508043E2-4DA9-476B-AA1D-D174EA457B8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056" y="8210123"/>
            <a:ext cx="895965" cy="895965"/>
          </a:xfrm>
          <a:prstGeom prst="rect">
            <a:avLst/>
          </a:prstGeom>
        </p:spPr>
      </p:pic>
      <p:sp>
        <p:nvSpPr>
          <p:cNvPr id="34" name="TextBox 63">
            <a:extLst>
              <a:ext uri="{FF2B5EF4-FFF2-40B4-BE49-F238E27FC236}">
                <a16:creationId xmlns:a16="http://schemas.microsoft.com/office/drawing/2014/main" id="{74465061-7542-4045-A501-1C0A80B3C194}"/>
              </a:ext>
            </a:extLst>
          </p:cNvPr>
          <p:cNvSpPr txBox="1"/>
          <p:nvPr/>
        </p:nvSpPr>
        <p:spPr>
          <a:xfrm>
            <a:off x="1565720" y="397514"/>
            <a:ext cx="8863217" cy="155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em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nuvem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35" name="Picture 2" descr="Resultado de imagem para logo unidas">
            <a:extLst>
              <a:ext uri="{FF2B5EF4-FFF2-40B4-BE49-F238E27FC236}">
                <a16:creationId xmlns:a16="http://schemas.microsoft.com/office/drawing/2014/main" id="{212B0AD3-C935-4361-880B-448D9524D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771" y="9327740"/>
            <a:ext cx="2088688" cy="208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51573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522860" y="4383594"/>
            <a:ext cx="5438237" cy="8549024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199" i="1">
                <a:solidFill>
                  <a:srgbClr val="484C4D"/>
                </a:solidFill>
              </a:rPr>
              <a:t>ON-PREMISES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29" y="5642621"/>
            <a:ext cx="1444916" cy="1444916"/>
          </a:xfrm>
          <a:prstGeom prst="rect">
            <a:avLst/>
          </a:prstGeom>
        </p:spPr>
      </p:pic>
      <p:pic>
        <p:nvPicPr>
          <p:cNvPr id="30" name="Picture 10" descr="Resultado de imagem para openstack">
            <a:extLst>
              <a:ext uri="{FF2B5EF4-FFF2-40B4-BE49-F238E27FC236}">
                <a16:creationId xmlns:a16="http://schemas.microsoft.com/office/drawing/2014/main" id="{5D044142-DC7B-4E0D-BF1C-88385FD6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906" y="5412071"/>
            <a:ext cx="479869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F911D1-CABF-4ED5-9F18-3BC1F18F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06" y="3795252"/>
            <a:ext cx="1462370" cy="1462370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44</a:t>
            </a:fld>
            <a:endParaRPr lang="en-US"/>
          </a:p>
        </p:txBody>
      </p:sp>
      <p:pic>
        <p:nvPicPr>
          <p:cNvPr id="112" name="Imagem 111">
            <a:extLst>
              <a:ext uri="{FF2B5EF4-FFF2-40B4-BE49-F238E27FC236}">
                <a16:creationId xmlns:a16="http://schemas.microsoft.com/office/drawing/2014/main" id="{3A311581-1DDC-4A41-A5F6-508D2EE8027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21" y="9411105"/>
            <a:ext cx="1799531" cy="1799531"/>
          </a:xfrm>
          <a:prstGeom prst="rect">
            <a:avLst/>
          </a:prstGeom>
        </p:spPr>
      </p:pic>
      <p:sp>
        <p:nvSpPr>
          <p:cNvPr id="115" name="Retângulo 114">
            <a:extLst>
              <a:ext uri="{FF2B5EF4-FFF2-40B4-BE49-F238E27FC236}">
                <a16:creationId xmlns:a16="http://schemas.microsoft.com/office/drawing/2014/main" id="{87FED5A0-AD3E-4FE8-9DDA-78F8EFDC5B45}"/>
              </a:ext>
            </a:extLst>
          </p:cNvPr>
          <p:cNvSpPr/>
          <p:nvPr/>
        </p:nvSpPr>
        <p:spPr>
          <a:xfrm>
            <a:off x="55461" y="11225512"/>
            <a:ext cx="4020471" cy="104486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199">
                <a:solidFill>
                  <a:srgbClr val="484C4D"/>
                </a:solidFill>
              </a:rPr>
              <a:t>Equipe de infraestrutura</a:t>
            </a:r>
          </a:p>
        </p:txBody>
      </p:sp>
      <p:sp>
        <p:nvSpPr>
          <p:cNvPr id="119" name="Retângulo 118">
            <a:extLst>
              <a:ext uri="{FF2B5EF4-FFF2-40B4-BE49-F238E27FC236}">
                <a16:creationId xmlns:a16="http://schemas.microsoft.com/office/drawing/2014/main" id="{D2E22108-13B7-4F88-BB30-E0827B142D1B}"/>
              </a:ext>
            </a:extLst>
          </p:cNvPr>
          <p:cNvSpPr/>
          <p:nvPr/>
        </p:nvSpPr>
        <p:spPr>
          <a:xfrm>
            <a:off x="7820143" y="4479588"/>
            <a:ext cx="8654432" cy="8549024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199" i="1">
                <a:solidFill>
                  <a:srgbClr val="484C4D"/>
                </a:solidFill>
              </a:rPr>
              <a:t>NUVEM</a:t>
            </a:r>
          </a:p>
        </p:txBody>
      </p:sp>
      <p:pic>
        <p:nvPicPr>
          <p:cNvPr id="136" name="Imagem 135">
            <a:extLst>
              <a:ext uri="{FF2B5EF4-FFF2-40B4-BE49-F238E27FC236}">
                <a16:creationId xmlns:a16="http://schemas.microsoft.com/office/drawing/2014/main" id="{51DA7551-6B29-4E22-976C-63D2C47B041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504" y="9507099"/>
            <a:ext cx="1799531" cy="1799531"/>
          </a:xfrm>
          <a:prstGeom prst="rect">
            <a:avLst/>
          </a:prstGeom>
        </p:spPr>
      </p:pic>
      <p:pic>
        <p:nvPicPr>
          <p:cNvPr id="137" name="Imagem 136">
            <a:extLst>
              <a:ext uri="{FF2B5EF4-FFF2-40B4-BE49-F238E27FC236}">
                <a16:creationId xmlns:a16="http://schemas.microsoft.com/office/drawing/2014/main" id="{EEBCAA04-F9A3-4B10-AA97-FCFC33D1C75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443" y="9553077"/>
            <a:ext cx="1799531" cy="1799531"/>
          </a:xfrm>
          <a:prstGeom prst="rect">
            <a:avLst/>
          </a:prstGeom>
        </p:spPr>
      </p:pic>
      <p:pic>
        <p:nvPicPr>
          <p:cNvPr id="161" name="Imagem 160">
            <a:extLst>
              <a:ext uri="{FF2B5EF4-FFF2-40B4-BE49-F238E27FC236}">
                <a16:creationId xmlns:a16="http://schemas.microsoft.com/office/drawing/2014/main" id="{146961EB-9B02-453A-ACD6-1395C5BD705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424" y="9568313"/>
            <a:ext cx="1799531" cy="1799531"/>
          </a:xfrm>
          <a:prstGeom prst="rect">
            <a:avLst/>
          </a:prstGeom>
        </p:spPr>
      </p:pic>
      <p:sp>
        <p:nvSpPr>
          <p:cNvPr id="163" name="Retângulo 162">
            <a:extLst>
              <a:ext uri="{FF2B5EF4-FFF2-40B4-BE49-F238E27FC236}">
                <a16:creationId xmlns:a16="http://schemas.microsoft.com/office/drawing/2014/main" id="{C6912485-4E18-4BF7-8777-727086366BBC}"/>
              </a:ext>
            </a:extLst>
          </p:cNvPr>
          <p:cNvSpPr/>
          <p:nvPr/>
        </p:nvSpPr>
        <p:spPr>
          <a:xfrm>
            <a:off x="8416503" y="11306630"/>
            <a:ext cx="4020471" cy="104486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199">
                <a:solidFill>
                  <a:srgbClr val="484C4D"/>
                </a:solidFill>
              </a:rPr>
              <a:t>Equipe de infraestrutura</a:t>
            </a:r>
          </a:p>
        </p:txBody>
      </p:sp>
      <p:pic>
        <p:nvPicPr>
          <p:cNvPr id="164" name="Imagem 163">
            <a:extLst>
              <a:ext uri="{FF2B5EF4-FFF2-40B4-BE49-F238E27FC236}">
                <a16:creationId xmlns:a16="http://schemas.microsoft.com/office/drawing/2014/main" id="{FD236C7D-A754-4B81-B574-AE4959A43E0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226" y="9617750"/>
            <a:ext cx="1700658" cy="1700658"/>
          </a:xfrm>
          <a:prstGeom prst="rect">
            <a:avLst/>
          </a:prstGeom>
        </p:spPr>
      </p:pic>
      <p:pic>
        <p:nvPicPr>
          <p:cNvPr id="166" name="Imagem 165">
            <a:extLst>
              <a:ext uri="{FF2B5EF4-FFF2-40B4-BE49-F238E27FC236}">
                <a16:creationId xmlns:a16="http://schemas.microsoft.com/office/drawing/2014/main" id="{4FB8291E-72EB-45CF-8E0F-5C9E65323E4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19" y="5774797"/>
            <a:ext cx="1444916" cy="1444916"/>
          </a:xfrm>
          <a:prstGeom prst="rect">
            <a:avLst/>
          </a:prstGeom>
        </p:spPr>
      </p:pic>
      <p:pic>
        <p:nvPicPr>
          <p:cNvPr id="167" name="Picture 6" descr="Resultado de imagem para azure">
            <a:extLst>
              <a:ext uri="{FF2B5EF4-FFF2-40B4-BE49-F238E27FC236}">
                <a16:creationId xmlns:a16="http://schemas.microsoft.com/office/drawing/2014/main" id="{2E1F74D0-37D6-4C90-A6C9-E3767812A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719" y="5574651"/>
            <a:ext cx="487638" cy="46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Imagem 167">
            <a:extLst>
              <a:ext uri="{FF2B5EF4-FFF2-40B4-BE49-F238E27FC236}">
                <a16:creationId xmlns:a16="http://schemas.microsoft.com/office/drawing/2014/main" id="{79A0973B-ACED-4CF7-8819-33F012F8B5B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243" y="5774797"/>
            <a:ext cx="1444916" cy="1444916"/>
          </a:xfrm>
          <a:prstGeom prst="rect">
            <a:avLst/>
          </a:prstGeom>
        </p:spPr>
      </p:pic>
      <p:pic>
        <p:nvPicPr>
          <p:cNvPr id="169" name="Picture 6" descr="Resultado de imagem para azure">
            <a:extLst>
              <a:ext uri="{FF2B5EF4-FFF2-40B4-BE49-F238E27FC236}">
                <a16:creationId xmlns:a16="http://schemas.microsoft.com/office/drawing/2014/main" id="{A3C11990-9628-47CC-A26F-386CCA6CF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842" y="5574651"/>
            <a:ext cx="487638" cy="46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Imagem 169">
            <a:extLst>
              <a:ext uri="{FF2B5EF4-FFF2-40B4-BE49-F238E27FC236}">
                <a16:creationId xmlns:a16="http://schemas.microsoft.com/office/drawing/2014/main" id="{8AF10E56-73B9-447F-AEE8-1D02F908675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029" y="5774797"/>
            <a:ext cx="1444916" cy="1444916"/>
          </a:xfrm>
          <a:prstGeom prst="rect">
            <a:avLst/>
          </a:prstGeom>
        </p:spPr>
      </p:pic>
      <p:pic>
        <p:nvPicPr>
          <p:cNvPr id="171" name="Picture 6" descr="Resultado de imagem para azure">
            <a:extLst>
              <a:ext uri="{FF2B5EF4-FFF2-40B4-BE49-F238E27FC236}">
                <a16:creationId xmlns:a16="http://schemas.microsoft.com/office/drawing/2014/main" id="{00684DF9-9E7F-4ACB-B347-754E3C4D5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628" y="5574651"/>
            <a:ext cx="487638" cy="46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Imagem 171">
            <a:extLst>
              <a:ext uri="{FF2B5EF4-FFF2-40B4-BE49-F238E27FC236}">
                <a16:creationId xmlns:a16="http://schemas.microsoft.com/office/drawing/2014/main" id="{1FAC5350-075D-43E4-9B9E-84765984E1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19" y="7574328"/>
            <a:ext cx="1444916" cy="1444916"/>
          </a:xfrm>
          <a:prstGeom prst="rect">
            <a:avLst/>
          </a:prstGeom>
        </p:spPr>
      </p:pic>
      <p:pic>
        <p:nvPicPr>
          <p:cNvPr id="173" name="Picture 6" descr="Resultado de imagem para azure">
            <a:extLst>
              <a:ext uri="{FF2B5EF4-FFF2-40B4-BE49-F238E27FC236}">
                <a16:creationId xmlns:a16="http://schemas.microsoft.com/office/drawing/2014/main" id="{CFF93042-5D28-4701-9FCB-1937A2CF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719" y="7374183"/>
            <a:ext cx="487638" cy="46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Imagem 173">
            <a:extLst>
              <a:ext uri="{FF2B5EF4-FFF2-40B4-BE49-F238E27FC236}">
                <a16:creationId xmlns:a16="http://schemas.microsoft.com/office/drawing/2014/main" id="{73243C81-4D00-4633-9F14-8C49E13E0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243" y="7574328"/>
            <a:ext cx="1444916" cy="1444916"/>
          </a:xfrm>
          <a:prstGeom prst="rect">
            <a:avLst/>
          </a:prstGeom>
        </p:spPr>
      </p:pic>
      <p:pic>
        <p:nvPicPr>
          <p:cNvPr id="175" name="Picture 6" descr="Resultado de imagem para azure">
            <a:extLst>
              <a:ext uri="{FF2B5EF4-FFF2-40B4-BE49-F238E27FC236}">
                <a16:creationId xmlns:a16="http://schemas.microsoft.com/office/drawing/2014/main" id="{AE287CA6-3EAA-4FB8-97E3-30D5ABA0C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842" y="7374183"/>
            <a:ext cx="487638" cy="46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Imagem 175">
            <a:extLst>
              <a:ext uri="{FF2B5EF4-FFF2-40B4-BE49-F238E27FC236}">
                <a16:creationId xmlns:a16="http://schemas.microsoft.com/office/drawing/2014/main" id="{CF1E30F2-EAFB-4092-BB87-2DE6E6B344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029" y="7574328"/>
            <a:ext cx="1444916" cy="1444916"/>
          </a:xfrm>
          <a:prstGeom prst="rect">
            <a:avLst/>
          </a:prstGeom>
        </p:spPr>
      </p:pic>
      <p:pic>
        <p:nvPicPr>
          <p:cNvPr id="177" name="Picture 6" descr="Resultado de imagem para azure">
            <a:extLst>
              <a:ext uri="{FF2B5EF4-FFF2-40B4-BE49-F238E27FC236}">
                <a16:creationId xmlns:a16="http://schemas.microsoft.com/office/drawing/2014/main" id="{902979B1-D84A-424A-AC78-24B7F5048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628" y="7374183"/>
            <a:ext cx="487638" cy="46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azure">
            <a:extLst>
              <a:ext uri="{FF2B5EF4-FFF2-40B4-BE49-F238E27FC236}">
                <a16:creationId xmlns:a16="http://schemas.microsoft.com/office/drawing/2014/main" id="{8A1DB5A4-6EA5-4BE1-97EC-4B80A312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6041" y="9442680"/>
            <a:ext cx="2617602" cy="149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80">
            <a:extLst>
              <a:ext uri="{FF2B5EF4-FFF2-40B4-BE49-F238E27FC236}">
                <a16:creationId xmlns:a16="http://schemas.microsoft.com/office/drawing/2014/main" id="{D456D70B-0F6D-4100-8E2D-4EA21911725E}"/>
              </a:ext>
            </a:extLst>
          </p:cNvPr>
          <p:cNvSpPr/>
          <p:nvPr/>
        </p:nvSpPr>
        <p:spPr>
          <a:xfrm>
            <a:off x="565282" y="2478467"/>
            <a:ext cx="10188279" cy="861560"/>
          </a:xfrm>
          <a:prstGeom prst="rect">
            <a:avLst/>
          </a:prstGeom>
        </p:spPr>
        <p:txBody>
          <a:bodyPr wrap="square" lIns="182841" tIns="91421" rIns="182841" bIns="91421">
            <a:spAutoFit/>
          </a:bodyPr>
          <a:lstStyle/>
          <a:p>
            <a:r>
              <a:rPr lang="fr-FR" sz="4399" b="1">
                <a:latin typeface="Lato Light"/>
                <a:cs typeface="Lato Light"/>
              </a:rPr>
              <a:t>TO-BE</a:t>
            </a:r>
            <a:endParaRPr lang="en-US" sz="3599" b="1">
              <a:latin typeface="Lato Light"/>
              <a:cs typeface="Lato Light"/>
            </a:endParaRP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A308447C-F1F3-421E-A1C0-CDC7A4C34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346" y="3846837"/>
            <a:ext cx="1462370" cy="146237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77EE872E-0BFB-40F6-B35B-D201DD1F40D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137" y="3340027"/>
            <a:ext cx="765202" cy="765202"/>
          </a:xfrm>
          <a:prstGeom prst="rect">
            <a:avLst/>
          </a:prstGeom>
        </p:spPr>
      </p:pic>
      <p:sp>
        <p:nvSpPr>
          <p:cNvPr id="47" name="Rectangle 80">
            <a:extLst>
              <a:ext uri="{FF2B5EF4-FFF2-40B4-BE49-F238E27FC236}">
                <a16:creationId xmlns:a16="http://schemas.microsoft.com/office/drawing/2014/main" id="{55C8DF0E-374D-4E5D-A4CE-37D787E9492C}"/>
              </a:ext>
            </a:extLst>
          </p:cNvPr>
          <p:cNvSpPr/>
          <p:nvPr/>
        </p:nvSpPr>
        <p:spPr>
          <a:xfrm>
            <a:off x="18948795" y="2585135"/>
            <a:ext cx="4985635" cy="1846188"/>
          </a:xfrm>
          <a:prstGeom prst="rect">
            <a:avLst/>
          </a:prstGeom>
        </p:spPr>
        <p:txBody>
          <a:bodyPr wrap="square" lIns="182841" tIns="91421" rIns="182841" bIns="91421">
            <a:spAutoFit/>
          </a:bodyPr>
          <a:lstStyle/>
          <a:p>
            <a:r>
              <a:rPr lang="fr-FR" sz="3599">
                <a:latin typeface="Lato Light"/>
                <a:cs typeface="Lato Light"/>
              </a:rPr>
              <a:t>Equipe de infraestrutura local reduzida</a:t>
            </a:r>
            <a:endParaRPr lang="en-US" sz="3599">
              <a:latin typeface="Lato Light"/>
              <a:cs typeface="Lato Light"/>
            </a:endParaRP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17184B50-E35D-495D-BE00-EA6A7784654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060" y="5257622"/>
            <a:ext cx="765202" cy="765202"/>
          </a:xfrm>
          <a:prstGeom prst="rect">
            <a:avLst/>
          </a:prstGeom>
        </p:spPr>
      </p:pic>
      <p:sp>
        <p:nvSpPr>
          <p:cNvPr id="49" name="Rectangle 80">
            <a:extLst>
              <a:ext uri="{FF2B5EF4-FFF2-40B4-BE49-F238E27FC236}">
                <a16:creationId xmlns:a16="http://schemas.microsoft.com/office/drawing/2014/main" id="{EE437AF1-6A10-409C-BBF9-CF121120D5B8}"/>
              </a:ext>
            </a:extLst>
          </p:cNvPr>
          <p:cNvSpPr/>
          <p:nvPr/>
        </p:nvSpPr>
        <p:spPr>
          <a:xfrm>
            <a:off x="18863998" y="4641179"/>
            <a:ext cx="4985635" cy="1846188"/>
          </a:xfrm>
          <a:prstGeom prst="rect">
            <a:avLst/>
          </a:prstGeom>
        </p:spPr>
        <p:txBody>
          <a:bodyPr wrap="square" lIns="182841" tIns="91421" rIns="182841" bIns="91421">
            <a:spAutoFit/>
          </a:bodyPr>
          <a:lstStyle/>
          <a:p>
            <a:r>
              <a:rPr lang="fr-FR" sz="3599">
                <a:latin typeface="Lato Light"/>
                <a:cs typeface="Lato Light"/>
              </a:rPr>
              <a:t>Não há custo para manter datacenters internos</a:t>
            </a:r>
            <a:endParaRPr lang="en-US" sz="3599">
              <a:latin typeface="Lato Light"/>
              <a:cs typeface="Lato Light"/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153CD7D2-3DF4-4CEB-9B28-43016369B17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558" y="7289738"/>
            <a:ext cx="765202" cy="765202"/>
          </a:xfrm>
          <a:prstGeom prst="rect">
            <a:avLst/>
          </a:prstGeom>
        </p:spPr>
      </p:pic>
      <p:sp>
        <p:nvSpPr>
          <p:cNvPr id="51" name="Rectangle 80">
            <a:extLst>
              <a:ext uri="{FF2B5EF4-FFF2-40B4-BE49-F238E27FC236}">
                <a16:creationId xmlns:a16="http://schemas.microsoft.com/office/drawing/2014/main" id="{8697C235-251D-45AD-BB13-0A8EA9EC8C25}"/>
              </a:ext>
            </a:extLst>
          </p:cNvPr>
          <p:cNvSpPr/>
          <p:nvPr/>
        </p:nvSpPr>
        <p:spPr>
          <a:xfrm>
            <a:off x="18939334" y="6579680"/>
            <a:ext cx="4985635" cy="3507749"/>
          </a:xfrm>
          <a:prstGeom prst="rect">
            <a:avLst/>
          </a:prstGeom>
        </p:spPr>
        <p:txBody>
          <a:bodyPr wrap="square" lIns="182841" tIns="91421" rIns="182841" bIns="91421">
            <a:spAutoFit/>
          </a:bodyPr>
          <a:lstStyle/>
          <a:p>
            <a:r>
              <a:rPr lang="fr-FR" sz="3599">
                <a:latin typeface="Lato Light"/>
                <a:cs typeface="Lato Light"/>
              </a:rPr>
              <a:t>Uptime das aplicações maior (equipe de infraestrutura da nuvem é especializada em manter os servidores disponiveis)</a:t>
            </a:r>
            <a:endParaRPr lang="en-US" sz="3599">
              <a:latin typeface="Lato Light"/>
              <a:cs typeface="Lato Light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50A6358-D807-4EDE-A830-194E66EEDF4C}"/>
              </a:ext>
            </a:extLst>
          </p:cNvPr>
          <p:cNvCxnSpPr>
            <a:cxnSpLocks/>
          </p:cNvCxnSpPr>
          <p:nvPr/>
        </p:nvCxnSpPr>
        <p:spPr>
          <a:xfrm>
            <a:off x="17769022" y="4479588"/>
            <a:ext cx="62463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8587044E-2112-47D8-9106-A821AA823AEE}"/>
              </a:ext>
            </a:extLst>
          </p:cNvPr>
          <p:cNvCxnSpPr>
            <a:cxnSpLocks/>
          </p:cNvCxnSpPr>
          <p:nvPr/>
        </p:nvCxnSpPr>
        <p:spPr>
          <a:xfrm>
            <a:off x="17921382" y="6487367"/>
            <a:ext cx="624639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C3E41A76-2B99-4479-9920-E8376811D2D9}"/>
              </a:ext>
            </a:extLst>
          </p:cNvPr>
          <p:cNvCxnSpPr>
            <a:cxnSpLocks/>
          </p:cNvCxnSpPr>
          <p:nvPr/>
        </p:nvCxnSpPr>
        <p:spPr>
          <a:xfrm>
            <a:off x="17921382" y="10258284"/>
            <a:ext cx="624639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24457461-77E4-4A6F-B84F-2D77B9A472D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873" y="10604342"/>
            <a:ext cx="765202" cy="765202"/>
          </a:xfrm>
          <a:prstGeom prst="rect">
            <a:avLst/>
          </a:prstGeom>
        </p:spPr>
      </p:pic>
      <p:sp>
        <p:nvSpPr>
          <p:cNvPr id="64" name="Rectangle 80">
            <a:extLst>
              <a:ext uri="{FF2B5EF4-FFF2-40B4-BE49-F238E27FC236}">
                <a16:creationId xmlns:a16="http://schemas.microsoft.com/office/drawing/2014/main" id="{D8DAD4F2-C07B-4B1E-906D-178AD2775EA6}"/>
              </a:ext>
            </a:extLst>
          </p:cNvPr>
          <p:cNvSpPr/>
          <p:nvPr/>
        </p:nvSpPr>
        <p:spPr>
          <a:xfrm>
            <a:off x="19076557" y="10559027"/>
            <a:ext cx="4985635" cy="738482"/>
          </a:xfrm>
          <a:prstGeom prst="rect">
            <a:avLst/>
          </a:prstGeom>
        </p:spPr>
        <p:txBody>
          <a:bodyPr wrap="square" lIns="182841" tIns="91421" rIns="182841" bIns="91421">
            <a:spAutoFit/>
          </a:bodyPr>
          <a:lstStyle/>
          <a:p>
            <a:r>
              <a:rPr lang="fr-FR" sz="3599">
                <a:latin typeface="Lato Light"/>
                <a:cs typeface="Lato Light"/>
              </a:rPr>
              <a:t>Foco no negócio</a:t>
            </a:r>
            <a:endParaRPr lang="en-US" sz="3599">
              <a:latin typeface="Lato Light"/>
              <a:cs typeface="Lato Light"/>
            </a:endParaRPr>
          </a:p>
        </p:txBody>
      </p:sp>
      <p:sp>
        <p:nvSpPr>
          <p:cNvPr id="52" name="TextBox 63">
            <a:extLst>
              <a:ext uri="{FF2B5EF4-FFF2-40B4-BE49-F238E27FC236}">
                <a16:creationId xmlns:a16="http://schemas.microsoft.com/office/drawing/2014/main" id="{D84063D0-1668-4D78-8CF1-C78EF051BF04}"/>
              </a:ext>
            </a:extLst>
          </p:cNvPr>
          <p:cNvSpPr txBox="1"/>
          <p:nvPr/>
        </p:nvSpPr>
        <p:spPr>
          <a:xfrm>
            <a:off x="1565720" y="397514"/>
            <a:ext cx="8863217" cy="155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em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nuvem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1026" name="Picture 2" descr="Resultado de imagem para logo unidas">
            <a:extLst>
              <a:ext uri="{FF2B5EF4-FFF2-40B4-BE49-F238E27FC236}">
                <a16:creationId xmlns:a16="http://schemas.microsoft.com/office/drawing/2014/main" id="{5DA40A2E-3484-472F-8DCA-5F9B0AD9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948" y="9491941"/>
            <a:ext cx="2088688" cy="208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941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1C75162-6EBE-453B-91A6-78358AE61453}"/>
              </a:ext>
            </a:extLst>
          </p:cNvPr>
          <p:cNvSpPr/>
          <p:nvPr/>
        </p:nvSpPr>
        <p:spPr>
          <a:xfrm>
            <a:off x="541905" y="3536439"/>
            <a:ext cx="8942525" cy="5331162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pt-BR" sz="3199" i="1">
              <a:solidFill>
                <a:srgbClr val="484C4D"/>
              </a:solidFill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C52B47C-790F-4AAE-B43C-8C28DA2C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45</a:t>
            </a:fld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5C3AFC-4374-426B-9DC4-13949A45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16" y="4504367"/>
            <a:ext cx="5951784" cy="330658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69FAC23-F953-428C-8EF8-0B789951D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244" y="2856579"/>
            <a:ext cx="1462370" cy="1462370"/>
          </a:xfrm>
          <a:prstGeom prst="rect">
            <a:avLst/>
          </a:prstGeom>
        </p:spPr>
      </p:pic>
      <p:pic>
        <p:nvPicPr>
          <p:cNvPr id="11" name="Picture 2" descr="Resultado de imagem para unidas">
            <a:extLst>
              <a:ext uri="{FF2B5EF4-FFF2-40B4-BE49-F238E27FC236}">
                <a16:creationId xmlns:a16="http://schemas.microsoft.com/office/drawing/2014/main" id="{9A213AC8-9970-4CCE-809B-4CFFD7A86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844" y="7322446"/>
            <a:ext cx="1820541" cy="145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AB073773-7EAC-42CC-9376-64BB57423696}"/>
              </a:ext>
            </a:extLst>
          </p:cNvPr>
          <p:cNvSpPr/>
          <p:nvPr/>
        </p:nvSpPr>
        <p:spPr>
          <a:xfrm>
            <a:off x="13568711" y="3536439"/>
            <a:ext cx="8942525" cy="5331162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pt-BR" sz="3199" i="1">
              <a:solidFill>
                <a:srgbClr val="484C4D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9E6871A-6E27-47AC-8852-78593482C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051" y="2856579"/>
            <a:ext cx="1462370" cy="14623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F7E2F42-233A-4214-9C07-97902AB32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8318" y="4318949"/>
            <a:ext cx="5951784" cy="3316383"/>
          </a:xfrm>
          <a:prstGeom prst="rect">
            <a:avLst/>
          </a:prstGeom>
        </p:spPr>
      </p:pic>
      <p:pic>
        <p:nvPicPr>
          <p:cNvPr id="14" name="Picture 6" descr="Resultado de imagem para azure">
            <a:extLst>
              <a:ext uri="{FF2B5EF4-FFF2-40B4-BE49-F238E27FC236}">
                <a16:creationId xmlns:a16="http://schemas.microsoft.com/office/drawing/2014/main" id="{5586C9F0-1C1E-4A50-921D-19957164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0907" y="7370353"/>
            <a:ext cx="2617602" cy="149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m para versus">
            <a:extLst>
              <a:ext uri="{FF2B5EF4-FFF2-40B4-BE49-F238E27FC236}">
                <a16:creationId xmlns:a16="http://schemas.microsoft.com/office/drawing/2014/main" id="{531546B0-EAA0-4FC0-B137-30E713559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364" y="5768918"/>
            <a:ext cx="1866414" cy="186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80">
            <a:extLst>
              <a:ext uri="{FF2B5EF4-FFF2-40B4-BE49-F238E27FC236}">
                <a16:creationId xmlns:a16="http://schemas.microsoft.com/office/drawing/2014/main" id="{C562A130-5A03-4A15-885F-DE1445097954}"/>
              </a:ext>
            </a:extLst>
          </p:cNvPr>
          <p:cNvSpPr/>
          <p:nvPr/>
        </p:nvSpPr>
        <p:spPr>
          <a:xfrm>
            <a:off x="1636491" y="9547461"/>
            <a:ext cx="10188279" cy="1292335"/>
          </a:xfrm>
          <a:prstGeom prst="rect">
            <a:avLst/>
          </a:prstGeom>
        </p:spPr>
        <p:txBody>
          <a:bodyPr wrap="square" lIns="182841" tIns="91421" rIns="182841" bIns="91421">
            <a:spAutoFit/>
          </a:bodyPr>
          <a:lstStyle/>
          <a:p>
            <a:r>
              <a:rPr lang="fr-FR" sz="3599">
                <a:latin typeface="Lato Light"/>
                <a:cs typeface="Lato Light"/>
              </a:rPr>
              <a:t>Custo do datacenter é flat, nivelado por cima para suportar picos de requisições</a:t>
            </a:r>
            <a:endParaRPr lang="en-US" sz="3599">
              <a:latin typeface="Lato Light"/>
              <a:cs typeface="Lato Light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5B73AB1-F906-435B-8B69-0A5F63EB174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9" y="9745646"/>
            <a:ext cx="895965" cy="89596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698F861-0183-4ABA-9496-3F198ADF84B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111" y="9766249"/>
            <a:ext cx="765202" cy="765202"/>
          </a:xfrm>
          <a:prstGeom prst="rect">
            <a:avLst/>
          </a:prstGeom>
        </p:spPr>
      </p:pic>
      <p:sp>
        <p:nvSpPr>
          <p:cNvPr id="18" name="Rectangle 80">
            <a:extLst>
              <a:ext uri="{FF2B5EF4-FFF2-40B4-BE49-F238E27FC236}">
                <a16:creationId xmlns:a16="http://schemas.microsoft.com/office/drawing/2014/main" id="{2BFCA09F-844F-4D54-9BDD-6D91E52A1D48}"/>
              </a:ext>
            </a:extLst>
          </p:cNvPr>
          <p:cNvSpPr/>
          <p:nvPr/>
        </p:nvSpPr>
        <p:spPr>
          <a:xfrm>
            <a:off x="13951312" y="9618649"/>
            <a:ext cx="10188279" cy="2953896"/>
          </a:xfrm>
          <a:prstGeom prst="rect">
            <a:avLst/>
          </a:prstGeom>
        </p:spPr>
        <p:txBody>
          <a:bodyPr wrap="square" lIns="182841" tIns="91421" rIns="182841" bIns="91421">
            <a:spAutoFit/>
          </a:bodyPr>
          <a:lstStyle/>
          <a:p>
            <a:r>
              <a:rPr lang="fr-FR" sz="3599">
                <a:latin typeface="Lato Light"/>
                <a:cs typeface="Lato Light"/>
              </a:rPr>
              <a:t>Custo de manter o ambiente varia de acordo com a carga que é aplicada. Em momentos de maior movimento (maior lucro) o custo aumenta e em momentos de menor movimento (menor lucro) o custo cai</a:t>
            </a:r>
            <a:endParaRPr lang="en-US" sz="3599">
              <a:latin typeface="Lato Light"/>
              <a:cs typeface="Lato Light"/>
            </a:endParaRPr>
          </a:p>
        </p:txBody>
      </p:sp>
      <p:sp>
        <p:nvSpPr>
          <p:cNvPr id="20" name="TextBox 63">
            <a:extLst>
              <a:ext uri="{FF2B5EF4-FFF2-40B4-BE49-F238E27FC236}">
                <a16:creationId xmlns:a16="http://schemas.microsoft.com/office/drawing/2014/main" id="{3130F36C-D938-4829-AE5B-2435FCBDAB9F}"/>
              </a:ext>
            </a:extLst>
          </p:cNvPr>
          <p:cNvSpPr txBox="1"/>
          <p:nvPr/>
        </p:nvSpPr>
        <p:spPr>
          <a:xfrm>
            <a:off x="1565720" y="397514"/>
            <a:ext cx="8863217" cy="155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em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nuvem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3140040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522860" y="4383594"/>
            <a:ext cx="5438237" cy="8549024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199" i="1">
                <a:solidFill>
                  <a:srgbClr val="484C4D"/>
                </a:solidFill>
              </a:rPr>
              <a:t>Amazon Web Services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29" y="5642621"/>
            <a:ext cx="1444916" cy="144491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F911D1-CABF-4ED5-9F18-3BC1F18F8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06" y="3795252"/>
            <a:ext cx="1462370" cy="1462370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46</a:t>
            </a:fld>
            <a:endParaRPr lang="en-US"/>
          </a:p>
        </p:txBody>
      </p:sp>
      <p:sp>
        <p:nvSpPr>
          <p:cNvPr id="119" name="Retângulo 118">
            <a:extLst>
              <a:ext uri="{FF2B5EF4-FFF2-40B4-BE49-F238E27FC236}">
                <a16:creationId xmlns:a16="http://schemas.microsoft.com/office/drawing/2014/main" id="{D2E22108-13B7-4F88-BB30-E0827B142D1B}"/>
              </a:ext>
            </a:extLst>
          </p:cNvPr>
          <p:cNvSpPr/>
          <p:nvPr/>
        </p:nvSpPr>
        <p:spPr>
          <a:xfrm>
            <a:off x="7820143" y="4479588"/>
            <a:ext cx="8654432" cy="8549024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199" i="1">
                <a:solidFill>
                  <a:srgbClr val="484C4D"/>
                </a:solidFill>
              </a:rPr>
              <a:t>Microsoft Azure</a:t>
            </a:r>
          </a:p>
        </p:txBody>
      </p:sp>
      <p:pic>
        <p:nvPicPr>
          <p:cNvPr id="166" name="Imagem 165">
            <a:extLst>
              <a:ext uri="{FF2B5EF4-FFF2-40B4-BE49-F238E27FC236}">
                <a16:creationId xmlns:a16="http://schemas.microsoft.com/office/drawing/2014/main" id="{4FB8291E-72EB-45CF-8E0F-5C9E65323E4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19" y="5774797"/>
            <a:ext cx="1444916" cy="1444916"/>
          </a:xfrm>
          <a:prstGeom prst="rect">
            <a:avLst/>
          </a:prstGeom>
        </p:spPr>
      </p:pic>
      <p:pic>
        <p:nvPicPr>
          <p:cNvPr id="167" name="Picture 6" descr="Resultado de imagem para azure">
            <a:extLst>
              <a:ext uri="{FF2B5EF4-FFF2-40B4-BE49-F238E27FC236}">
                <a16:creationId xmlns:a16="http://schemas.microsoft.com/office/drawing/2014/main" id="{2E1F74D0-37D6-4C90-A6C9-E3767812A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719" y="5574651"/>
            <a:ext cx="487638" cy="46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Imagem 167">
            <a:extLst>
              <a:ext uri="{FF2B5EF4-FFF2-40B4-BE49-F238E27FC236}">
                <a16:creationId xmlns:a16="http://schemas.microsoft.com/office/drawing/2014/main" id="{79A0973B-ACED-4CF7-8819-33F012F8B5B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243" y="5774797"/>
            <a:ext cx="1444916" cy="1444916"/>
          </a:xfrm>
          <a:prstGeom prst="rect">
            <a:avLst/>
          </a:prstGeom>
        </p:spPr>
      </p:pic>
      <p:pic>
        <p:nvPicPr>
          <p:cNvPr id="169" name="Picture 6" descr="Resultado de imagem para azure">
            <a:extLst>
              <a:ext uri="{FF2B5EF4-FFF2-40B4-BE49-F238E27FC236}">
                <a16:creationId xmlns:a16="http://schemas.microsoft.com/office/drawing/2014/main" id="{A3C11990-9628-47CC-A26F-386CCA6CF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842" y="5574651"/>
            <a:ext cx="487638" cy="46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Imagem 169">
            <a:extLst>
              <a:ext uri="{FF2B5EF4-FFF2-40B4-BE49-F238E27FC236}">
                <a16:creationId xmlns:a16="http://schemas.microsoft.com/office/drawing/2014/main" id="{8AF10E56-73B9-447F-AEE8-1D02F908675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029" y="5774797"/>
            <a:ext cx="1444916" cy="1444916"/>
          </a:xfrm>
          <a:prstGeom prst="rect">
            <a:avLst/>
          </a:prstGeom>
        </p:spPr>
      </p:pic>
      <p:pic>
        <p:nvPicPr>
          <p:cNvPr id="171" name="Picture 6" descr="Resultado de imagem para azure">
            <a:extLst>
              <a:ext uri="{FF2B5EF4-FFF2-40B4-BE49-F238E27FC236}">
                <a16:creationId xmlns:a16="http://schemas.microsoft.com/office/drawing/2014/main" id="{00684DF9-9E7F-4ACB-B347-754E3C4D5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628" y="5574651"/>
            <a:ext cx="487638" cy="46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Imagem 171">
            <a:extLst>
              <a:ext uri="{FF2B5EF4-FFF2-40B4-BE49-F238E27FC236}">
                <a16:creationId xmlns:a16="http://schemas.microsoft.com/office/drawing/2014/main" id="{1FAC5350-075D-43E4-9B9E-84765984E1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19" y="7574328"/>
            <a:ext cx="1444916" cy="1444916"/>
          </a:xfrm>
          <a:prstGeom prst="rect">
            <a:avLst/>
          </a:prstGeom>
        </p:spPr>
      </p:pic>
      <p:pic>
        <p:nvPicPr>
          <p:cNvPr id="173" name="Picture 6" descr="Resultado de imagem para azure">
            <a:extLst>
              <a:ext uri="{FF2B5EF4-FFF2-40B4-BE49-F238E27FC236}">
                <a16:creationId xmlns:a16="http://schemas.microsoft.com/office/drawing/2014/main" id="{CFF93042-5D28-4701-9FCB-1937A2CF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719" y="7374183"/>
            <a:ext cx="487638" cy="46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Imagem 173">
            <a:extLst>
              <a:ext uri="{FF2B5EF4-FFF2-40B4-BE49-F238E27FC236}">
                <a16:creationId xmlns:a16="http://schemas.microsoft.com/office/drawing/2014/main" id="{73243C81-4D00-4633-9F14-8C49E13E0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243" y="7574328"/>
            <a:ext cx="1444916" cy="1444916"/>
          </a:xfrm>
          <a:prstGeom prst="rect">
            <a:avLst/>
          </a:prstGeom>
        </p:spPr>
      </p:pic>
      <p:pic>
        <p:nvPicPr>
          <p:cNvPr id="175" name="Picture 6" descr="Resultado de imagem para azure">
            <a:extLst>
              <a:ext uri="{FF2B5EF4-FFF2-40B4-BE49-F238E27FC236}">
                <a16:creationId xmlns:a16="http://schemas.microsoft.com/office/drawing/2014/main" id="{AE287CA6-3EAA-4FB8-97E3-30D5ABA0C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842" y="7374183"/>
            <a:ext cx="487638" cy="46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Imagem 175">
            <a:extLst>
              <a:ext uri="{FF2B5EF4-FFF2-40B4-BE49-F238E27FC236}">
                <a16:creationId xmlns:a16="http://schemas.microsoft.com/office/drawing/2014/main" id="{CF1E30F2-EAFB-4092-BB87-2DE6E6B344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029" y="7574328"/>
            <a:ext cx="1444916" cy="1444916"/>
          </a:xfrm>
          <a:prstGeom prst="rect">
            <a:avLst/>
          </a:prstGeom>
        </p:spPr>
      </p:pic>
      <p:pic>
        <p:nvPicPr>
          <p:cNvPr id="177" name="Picture 6" descr="Resultado de imagem para azure">
            <a:extLst>
              <a:ext uri="{FF2B5EF4-FFF2-40B4-BE49-F238E27FC236}">
                <a16:creationId xmlns:a16="http://schemas.microsoft.com/office/drawing/2014/main" id="{902979B1-D84A-424A-AC78-24B7F5048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628" y="7374183"/>
            <a:ext cx="487638" cy="46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azure">
            <a:extLst>
              <a:ext uri="{FF2B5EF4-FFF2-40B4-BE49-F238E27FC236}">
                <a16:creationId xmlns:a16="http://schemas.microsoft.com/office/drawing/2014/main" id="{8A1DB5A4-6EA5-4BE1-97EC-4B80A312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6041" y="9442680"/>
            <a:ext cx="2617602" cy="149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80">
            <a:extLst>
              <a:ext uri="{FF2B5EF4-FFF2-40B4-BE49-F238E27FC236}">
                <a16:creationId xmlns:a16="http://schemas.microsoft.com/office/drawing/2014/main" id="{D456D70B-0F6D-4100-8E2D-4EA21911725E}"/>
              </a:ext>
            </a:extLst>
          </p:cNvPr>
          <p:cNvSpPr/>
          <p:nvPr/>
        </p:nvSpPr>
        <p:spPr>
          <a:xfrm>
            <a:off x="565282" y="2478467"/>
            <a:ext cx="10188279" cy="861560"/>
          </a:xfrm>
          <a:prstGeom prst="rect">
            <a:avLst/>
          </a:prstGeom>
        </p:spPr>
        <p:txBody>
          <a:bodyPr wrap="square" lIns="182841" tIns="91421" rIns="182841" bIns="91421">
            <a:spAutoFit/>
          </a:bodyPr>
          <a:lstStyle/>
          <a:p>
            <a:r>
              <a:rPr lang="fr-FR" sz="4399" b="1">
                <a:latin typeface="Lato Light"/>
                <a:cs typeface="Lato Light"/>
              </a:rPr>
              <a:t>Multi-Cloud – Momento A</a:t>
            </a:r>
            <a:endParaRPr lang="en-US" sz="3599" b="1">
              <a:latin typeface="Lato Light"/>
              <a:cs typeface="Lato Light"/>
            </a:endParaRP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A308447C-F1F3-421E-A1C0-CDC7A4C34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346" y="3846837"/>
            <a:ext cx="1462370" cy="1462370"/>
          </a:xfrm>
          <a:prstGeom prst="rect">
            <a:avLst/>
          </a:prstGeom>
        </p:spPr>
      </p:pic>
      <p:pic>
        <p:nvPicPr>
          <p:cNvPr id="38" name="Picture 4" descr="Resultado de imagem para aws">
            <a:extLst>
              <a:ext uri="{FF2B5EF4-FFF2-40B4-BE49-F238E27FC236}">
                <a16:creationId xmlns:a16="http://schemas.microsoft.com/office/drawing/2014/main" id="{AB511962-02C9-4E54-B364-2585AC030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06" y="5477768"/>
            <a:ext cx="619713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esultado de imagem para amazon web services">
            <a:extLst>
              <a:ext uri="{FF2B5EF4-FFF2-40B4-BE49-F238E27FC236}">
                <a16:creationId xmlns:a16="http://schemas.microsoft.com/office/drawing/2014/main" id="{6CD4125E-FAFF-4D1E-8798-2E3C78A9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827" y="10604241"/>
            <a:ext cx="2380630" cy="142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80">
            <a:extLst>
              <a:ext uri="{FF2B5EF4-FFF2-40B4-BE49-F238E27FC236}">
                <a16:creationId xmlns:a16="http://schemas.microsoft.com/office/drawing/2014/main" id="{86AE80C1-7603-4C06-B2EA-4B419932EBE1}"/>
              </a:ext>
            </a:extLst>
          </p:cNvPr>
          <p:cNvSpPr/>
          <p:nvPr/>
        </p:nvSpPr>
        <p:spPr>
          <a:xfrm>
            <a:off x="18231944" y="5477768"/>
            <a:ext cx="5345815" cy="1292335"/>
          </a:xfrm>
          <a:prstGeom prst="rect">
            <a:avLst/>
          </a:prstGeom>
        </p:spPr>
        <p:txBody>
          <a:bodyPr wrap="square" lIns="182841" tIns="91421" rIns="182841" bIns="91421">
            <a:spAutoFit/>
          </a:bodyPr>
          <a:lstStyle/>
          <a:p>
            <a:r>
              <a:rPr lang="fr-FR" sz="3599">
                <a:latin typeface="Lato Light"/>
                <a:cs typeface="Lato Light"/>
              </a:rPr>
              <a:t>Custo da AWS mais caro que da Azure</a:t>
            </a:r>
            <a:endParaRPr lang="en-US" sz="3599">
              <a:latin typeface="Lato Light"/>
              <a:cs typeface="Lato Light"/>
            </a:endParaRP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66187524-9EEE-45C7-B602-F77D25D2EEA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191" y="5675953"/>
            <a:ext cx="895965" cy="895965"/>
          </a:xfrm>
          <a:prstGeom prst="rect">
            <a:avLst/>
          </a:prstGeom>
        </p:spPr>
      </p:pic>
      <p:sp>
        <p:nvSpPr>
          <p:cNvPr id="28" name="TextBox 63">
            <a:extLst>
              <a:ext uri="{FF2B5EF4-FFF2-40B4-BE49-F238E27FC236}">
                <a16:creationId xmlns:a16="http://schemas.microsoft.com/office/drawing/2014/main" id="{EE073F1D-B48D-46D9-92C7-36E06C9D8B29}"/>
              </a:ext>
            </a:extLst>
          </p:cNvPr>
          <p:cNvSpPr txBox="1"/>
          <p:nvPr/>
        </p:nvSpPr>
        <p:spPr>
          <a:xfrm>
            <a:off x="1565720" y="397514"/>
            <a:ext cx="8863217" cy="155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em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nuvem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5071954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522860" y="4383594"/>
            <a:ext cx="8256903" cy="8549024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199" i="1">
                <a:solidFill>
                  <a:srgbClr val="484C4D"/>
                </a:solidFill>
              </a:rPr>
              <a:t>Amazon Web Services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29" y="5642621"/>
            <a:ext cx="1444916" cy="144491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F911D1-CABF-4ED5-9F18-3BC1F18F8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578" y="3950713"/>
            <a:ext cx="1462370" cy="1462370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47</a:t>
            </a:fld>
            <a:endParaRPr lang="en-US"/>
          </a:p>
        </p:txBody>
      </p:sp>
      <p:sp>
        <p:nvSpPr>
          <p:cNvPr id="119" name="Retângulo 118">
            <a:extLst>
              <a:ext uri="{FF2B5EF4-FFF2-40B4-BE49-F238E27FC236}">
                <a16:creationId xmlns:a16="http://schemas.microsoft.com/office/drawing/2014/main" id="{D2E22108-13B7-4F88-BB30-E0827B142D1B}"/>
              </a:ext>
            </a:extLst>
          </p:cNvPr>
          <p:cNvSpPr/>
          <p:nvPr/>
        </p:nvSpPr>
        <p:spPr>
          <a:xfrm>
            <a:off x="11388532" y="4479588"/>
            <a:ext cx="5086043" cy="8549024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199" i="1">
                <a:solidFill>
                  <a:srgbClr val="484C4D"/>
                </a:solidFill>
              </a:rPr>
              <a:t>Microsoft Azure</a:t>
            </a:r>
          </a:p>
        </p:txBody>
      </p:sp>
      <p:pic>
        <p:nvPicPr>
          <p:cNvPr id="170" name="Imagem 169">
            <a:extLst>
              <a:ext uri="{FF2B5EF4-FFF2-40B4-BE49-F238E27FC236}">
                <a16:creationId xmlns:a16="http://schemas.microsoft.com/office/drawing/2014/main" id="{8AF10E56-73B9-447F-AEE8-1D02F908675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029" y="5774797"/>
            <a:ext cx="1444916" cy="1444916"/>
          </a:xfrm>
          <a:prstGeom prst="rect">
            <a:avLst/>
          </a:prstGeom>
        </p:spPr>
      </p:pic>
      <p:pic>
        <p:nvPicPr>
          <p:cNvPr id="171" name="Picture 6" descr="Resultado de imagem para azure">
            <a:extLst>
              <a:ext uri="{FF2B5EF4-FFF2-40B4-BE49-F238E27FC236}">
                <a16:creationId xmlns:a16="http://schemas.microsoft.com/office/drawing/2014/main" id="{00684DF9-9E7F-4ACB-B347-754E3C4D5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628" y="5574651"/>
            <a:ext cx="487638" cy="46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azure">
            <a:extLst>
              <a:ext uri="{FF2B5EF4-FFF2-40B4-BE49-F238E27FC236}">
                <a16:creationId xmlns:a16="http://schemas.microsoft.com/office/drawing/2014/main" id="{8A1DB5A4-6EA5-4BE1-97EC-4B80A312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6041" y="9442680"/>
            <a:ext cx="2617602" cy="149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80">
            <a:extLst>
              <a:ext uri="{FF2B5EF4-FFF2-40B4-BE49-F238E27FC236}">
                <a16:creationId xmlns:a16="http://schemas.microsoft.com/office/drawing/2014/main" id="{D456D70B-0F6D-4100-8E2D-4EA21911725E}"/>
              </a:ext>
            </a:extLst>
          </p:cNvPr>
          <p:cNvSpPr/>
          <p:nvPr/>
        </p:nvSpPr>
        <p:spPr>
          <a:xfrm>
            <a:off x="565282" y="2478467"/>
            <a:ext cx="10188279" cy="861560"/>
          </a:xfrm>
          <a:prstGeom prst="rect">
            <a:avLst/>
          </a:prstGeom>
        </p:spPr>
        <p:txBody>
          <a:bodyPr wrap="square" lIns="182841" tIns="91421" rIns="182841" bIns="91421">
            <a:spAutoFit/>
          </a:bodyPr>
          <a:lstStyle/>
          <a:p>
            <a:r>
              <a:rPr lang="fr-FR" sz="4399" b="1">
                <a:latin typeface="Lato Light"/>
                <a:cs typeface="Lato Light"/>
              </a:rPr>
              <a:t>Multi-Cloud – Momento B</a:t>
            </a:r>
            <a:endParaRPr lang="en-US" sz="3599" b="1">
              <a:latin typeface="Lato Light"/>
              <a:cs typeface="Lato Light"/>
            </a:endParaRP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A308447C-F1F3-421E-A1C0-CDC7A4C34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346" y="3846837"/>
            <a:ext cx="1462370" cy="1462370"/>
          </a:xfrm>
          <a:prstGeom prst="rect">
            <a:avLst/>
          </a:prstGeom>
        </p:spPr>
      </p:pic>
      <p:pic>
        <p:nvPicPr>
          <p:cNvPr id="38" name="Picture 4" descr="Resultado de imagem para aws">
            <a:extLst>
              <a:ext uri="{FF2B5EF4-FFF2-40B4-BE49-F238E27FC236}">
                <a16:creationId xmlns:a16="http://schemas.microsoft.com/office/drawing/2014/main" id="{AB511962-02C9-4E54-B364-2585AC030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06" y="5477768"/>
            <a:ext cx="619713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esultado de imagem para amazon web services">
            <a:extLst>
              <a:ext uri="{FF2B5EF4-FFF2-40B4-BE49-F238E27FC236}">
                <a16:creationId xmlns:a16="http://schemas.microsoft.com/office/drawing/2014/main" id="{6CD4125E-FAFF-4D1E-8798-2E3C78A9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827" y="10604241"/>
            <a:ext cx="2380630" cy="142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80">
            <a:extLst>
              <a:ext uri="{FF2B5EF4-FFF2-40B4-BE49-F238E27FC236}">
                <a16:creationId xmlns:a16="http://schemas.microsoft.com/office/drawing/2014/main" id="{86AE80C1-7603-4C06-B2EA-4B419932EBE1}"/>
              </a:ext>
            </a:extLst>
          </p:cNvPr>
          <p:cNvSpPr/>
          <p:nvPr/>
        </p:nvSpPr>
        <p:spPr>
          <a:xfrm>
            <a:off x="18231944" y="5477768"/>
            <a:ext cx="5345815" cy="1292335"/>
          </a:xfrm>
          <a:prstGeom prst="rect">
            <a:avLst/>
          </a:prstGeom>
        </p:spPr>
        <p:txBody>
          <a:bodyPr wrap="square" lIns="182841" tIns="91421" rIns="182841" bIns="91421">
            <a:spAutoFit/>
          </a:bodyPr>
          <a:lstStyle/>
          <a:p>
            <a:r>
              <a:rPr lang="fr-FR" sz="3599">
                <a:latin typeface="Lato Light"/>
                <a:cs typeface="Lato Light"/>
              </a:rPr>
              <a:t>Custo da AWS mais barato que da Azure</a:t>
            </a:r>
            <a:endParaRPr lang="en-US" sz="3599">
              <a:latin typeface="Lato Light"/>
              <a:cs typeface="Lato Light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4A78E8C2-D38D-43D4-BC1E-98AF17A5A2B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743" y="5774797"/>
            <a:ext cx="765202" cy="765202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FCEA1BE9-2515-4D69-A794-67107CD4B3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628" y="5663917"/>
            <a:ext cx="1444916" cy="1444916"/>
          </a:xfrm>
          <a:prstGeom prst="rect">
            <a:avLst/>
          </a:prstGeom>
        </p:spPr>
      </p:pic>
      <p:pic>
        <p:nvPicPr>
          <p:cNvPr id="29" name="Picture 4" descr="Resultado de imagem para aws">
            <a:extLst>
              <a:ext uri="{FF2B5EF4-FFF2-40B4-BE49-F238E27FC236}">
                <a16:creationId xmlns:a16="http://schemas.microsoft.com/office/drawing/2014/main" id="{704FECB1-C926-4110-8516-D934C1CF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304" y="5499063"/>
            <a:ext cx="619713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76D8C45-6827-4497-8CA6-87C83E58F8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14" y="5663917"/>
            <a:ext cx="1444916" cy="1444916"/>
          </a:xfrm>
          <a:prstGeom prst="rect">
            <a:avLst/>
          </a:prstGeom>
        </p:spPr>
      </p:pic>
      <p:pic>
        <p:nvPicPr>
          <p:cNvPr id="32" name="Picture 4" descr="Resultado de imagem para aws">
            <a:extLst>
              <a:ext uri="{FF2B5EF4-FFF2-40B4-BE49-F238E27FC236}">
                <a16:creationId xmlns:a16="http://schemas.microsoft.com/office/drawing/2014/main" id="{02A33D49-423F-42FC-824A-428D45B53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90" y="5499063"/>
            <a:ext cx="619713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8616C1A2-132C-4211-862A-4C45746EA4B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29" y="7624107"/>
            <a:ext cx="1444916" cy="1444916"/>
          </a:xfrm>
          <a:prstGeom prst="rect">
            <a:avLst/>
          </a:prstGeom>
        </p:spPr>
      </p:pic>
      <p:pic>
        <p:nvPicPr>
          <p:cNvPr id="34" name="Picture 4" descr="Resultado de imagem para aws">
            <a:extLst>
              <a:ext uri="{FF2B5EF4-FFF2-40B4-BE49-F238E27FC236}">
                <a16:creationId xmlns:a16="http://schemas.microsoft.com/office/drawing/2014/main" id="{9DF13C3A-95FE-4DCE-8B7C-BA943342C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06" y="7459254"/>
            <a:ext cx="619713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DD747569-9C92-4EB7-89F5-7BFD69BFE5D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628" y="7645403"/>
            <a:ext cx="1444916" cy="1444916"/>
          </a:xfrm>
          <a:prstGeom prst="rect">
            <a:avLst/>
          </a:prstGeom>
        </p:spPr>
      </p:pic>
      <p:pic>
        <p:nvPicPr>
          <p:cNvPr id="36" name="Picture 4" descr="Resultado de imagem para aws">
            <a:extLst>
              <a:ext uri="{FF2B5EF4-FFF2-40B4-BE49-F238E27FC236}">
                <a16:creationId xmlns:a16="http://schemas.microsoft.com/office/drawing/2014/main" id="{918E85AE-39F7-4F38-ADFE-50A324482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304" y="7480549"/>
            <a:ext cx="619713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B3CD40CF-5FF3-4B7C-826A-F572A7FA2A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14" y="7645403"/>
            <a:ext cx="1444916" cy="1444916"/>
          </a:xfrm>
          <a:prstGeom prst="rect">
            <a:avLst/>
          </a:prstGeom>
        </p:spPr>
      </p:pic>
      <p:pic>
        <p:nvPicPr>
          <p:cNvPr id="39" name="Picture 4" descr="Resultado de imagem para aws">
            <a:extLst>
              <a:ext uri="{FF2B5EF4-FFF2-40B4-BE49-F238E27FC236}">
                <a16:creationId xmlns:a16="http://schemas.microsoft.com/office/drawing/2014/main" id="{312BEAB1-F4B2-4B66-AC2F-D4FB8B19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90" y="7480549"/>
            <a:ext cx="619713" cy="4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63">
            <a:extLst>
              <a:ext uri="{FF2B5EF4-FFF2-40B4-BE49-F238E27FC236}">
                <a16:creationId xmlns:a16="http://schemas.microsoft.com/office/drawing/2014/main" id="{82DADEDC-0F64-4C08-9AE8-243B56753C1E}"/>
              </a:ext>
            </a:extLst>
          </p:cNvPr>
          <p:cNvSpPr txBox="1"/>
          <p:nvPr/>
        </p:nvSpPr>
        <p:spPr>
          <a:xfrm>
            <a:off x="1565720" y="397514"/>
            <a:ext cx="8863217" cy="155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em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nuvem</a:t>
            </a:r>
            <a:endParaRPr kumimoji="0" lang="en-US" sz="5400" b="1" i="1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4681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264">
            <a:extLst>
              <a:ext uri="{FF2B5EF4-FFF2-40B4-BE49-F238E27FC236}">
                <a16:creationId xmlns:a16="http://schemas.microsoft.com/office/drawing/2014/main" id="{7EAA5155-CEB6-4D3A-8111-D50E0D96F1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7374" y="-105284"/>
            <a:ext cx="24374804" cy="1382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30;p65">
            <a:extLst>
              <a:ext uri="{FF2B5EF4-FFF2-40B4-BE49-F238E27FC236}">
                <a16:creationId xmlns:a16="http://schemas.microsoft.com/office/drawing/2014/main" id="{F67C5754-78F7-40AB-8E13-49A0D9FF0395}"/>
              </a:ext>
            </a:extLst>
          </p:cNvPr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37374" y="-105284"/>
            <a:ext cx="24412203" cy="1382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31;p65">
            <a:extLst>
              <a:ext uri="{FF2B5EF4-FFF2-40B4-BE49-F238E27FC236}">
                <a16:creationId xmlns:a16="http://schemas.microsoft.com/office/drawing/2014/main" id="{88ECB7A0-6F72-4309-8C03-8245DFD81D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094" y="653142"/>
            <a:ext cx="24412202" cy="130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91DE532-C3F8-47C7-B8B2-BF8930CA1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454" y="294700"/>
            <a:ext cx="2703073" cy="977265"/>
          </a:xfrm>
          <a:prstGeom prst="rect">
            <a:avLst/>
          </a:prstGeom>
        </p:spPr>
      </p:pic>
      <p:sp>
        <p:nvSpPr>
          <p:cNvPr id="8" name="Google Shape;732;p65">
            <a:extLst>
              <a:ext uri="{FF2B5EF4-FFF2-40B4-BE49-F238E27FC236}">
                <a16:creationId xmlns:a16="http://schemas.microsoft.com/office/drawing/2014/main" id="{21AE15BF-5AF9-4178-9E91-9DB610EE02FB}"/>
              </a:ext>
            </a:extLst>
          </p:cNvPr>
          <p:cNvSpPr txBox="1"/>
          <p:nvPr/>
        </p:nvSpPr>
        <p:spPr>
          <a:xfrm>
            <a:off x="5611698" y="4962774"/>
            <a:ext cx="14162202" cy="2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 b="1">
                <a:solidFill>
                  <a:srgbClr val="A5FC00"/>
                </a:solidFill>
                <a:latin typeface="Roboto"/>
                <a:ea typeface="Roboto"/>
                <a:cs typeface="Roboto"/>
                <a:sym typeface="Roboto"/>
              </a:rPr>
              <a:t>Nova Arquitetura Unidas</a:t>
            </a:r>
            <a:br>
              <a:rPr lang="pt-BR" sz="8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8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ALM</a:t>
            </a:r>
            <a:endParaRPr sz="8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733;p65">
            <a:extLst>
              <a:ext uri="{FF2B5EF4-FFF2-40B4-BE49-F238E27FC236}">
                <a16:creationId xmlns:a16="http://schemas.microsoft.com/office/drawing/2014/main" id="{17D32D01-F75D-4742-8C3A-0EEE6D6C09DE}"/>
              </a:ext>
            </a:extLst>
          </p:cNvPr>
          <p:cNvSpPr txBox="1"/>
          <p:nvPr/>
        </p:nvSpPr>
        <p:spPr>
          <a:xfrm>
            <a:off x="5611698" y="7898458"/>
            <a:ext cx="12410831" cy="139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800"/>
            </a:pPr>
            <a:r>
              <a:rPr lang="pt-BR" sz="3200" i="1">
                <a:solidFill>
                  <a:srgbClr val="00CAEB"/>
                </a:solidFill>
                <a:latin typeface="Roboto"/>
                <a:ea typeface="Roboto"/>
                <a:cs typeface="Roboto"/>
                <a:sym typeface="Roboto"/>
              </a:rPr>
              <a:t>Apresentação de conceitos e ferramentas para processo ALM</a:t>
            </a:r>
            <a:endParaRPr sz="3200" i="1">
              <a:solidFill>
                <a:srgbClr val="00CA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62246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A7E8958-D0FA-4BF7-8A65-255E452F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64" y="2458598"/>
            <a:ext cx="19245012" cy="10617609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1C630ED-4814-4A49-9F3C-89A53347012A}"/>
              </a:ext>
            </a:extLst>
          </p:cNvPr>
          <p:cNvSpPr/>
          <p:nvPr/>
        </p:nvSpPr>
        <p:spPr>
          <a:xfrm>
            <a:off x="7665437" y="8910679"/>
            <a:ext cx="2452510" cy="1385988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599"/>
          </a:p>
        </p:txBody>
      </p:sp>
    </p:spTree>
    <p:extLst>
      <p:ext uri="{BB962C8B-B14F-4D97-AF65-F5344CB8AC3E}">
        <p14:creationId xmlns:p14="http://schemas.microsoft.com/office/powerpoint/2010/main" val="3027409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264">
            <a:extLst>
              <a:ext uri="{FF2B5EF4-FFF2-40B4-BE49-F238E27FC236}">
                <a16:creationId xmlns:a16="http://schemas.microsoft.com/office/drawing/2014/main" id="{7EAA5155-CEB6-4D3A-8111-D50E0D96F1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7374" y="-105284"/>
            <a:ext cx="24374804" cy="1382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30;p65">
            <a:extLst>
              <a:ext uri="{FF2B5EF4-FFF2-40B4-BE49-F238E27FC236}">
                <a16:creationId xmlns:a16="http://schemas.microsoft.com/office/drawing/2014/main" id="{F67C5754-78F7-40AB-8E13-49A0D9FF0395}"/>
              </a:ext>
            </a:extLst>
          </p:cNvPr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37374" y="-105284"/>
            <a:ext cx="24412203" cy="1382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31;p65">
            <a:extLst>
              <a:ext uri="{FF2B5EF4-FFF2-40B4-BE49-F238E27FC236}">
                <a16:creationId xmlns:a16="http://schemas.microsoft.com/office/drawing/2014/main" id="{88ECB7A0-6F72-4309-8C03-8245DFD81D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094" y="653142"/>
            <a:ext cx="24412202" cy="130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91DE532-C3F8-47C7-B8B2-BF8930CA1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454" y="294700"/>
            <a:ext cx="2703073" cy="977265"/>
          </a:xfrm>
          <a:prstGeom prst="rect">
            <a:avLst/>
          </a:prstGeom>
        </p:spPr>
      </p:pic>
      <p:sp>
        <p:nvSpPr>
          <p:cNvPr id="8" name="Google Shape;732;p65">
            <a:extLst>
              <a:ext uri="{FF2B5EF4-FFF2-40B4-BE49-F238E27FC236}">
                <a16:creationId xmlns:a16="http://schemas.microsoft.com/office/drawing/2014/main" id="{21AE15BF-5AF9-4178-9E91-9DB610EE02FB}"/>
              </a:ext>
            </a:extLst>
          </p:cNvPr>
          <p:cNvSpPr txBox="1"/>
          <p:nvPr/>
        </p:nvSpPr>
        <p:spPr>
          <a:xfrm>
            <a:off x="5611698" y="4962774"/>
            <a:ext cx="14162202" cy="2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 b="1">
                <a:solidFill>
                  <a:srgbClr val="A5FC00"/>
                </a:solidFill>
                <a:latin typeface="Roboto"/>
                <a:ea typeface="Roboto"/>
                <a:cs typeface="Roboto"/>
                <a:sym typeface="Roboto"/>
              </a:rPr>
              <a:t>Nova Arquitetura Unidas</a:t>
            </a:r>
            <a:br>
              <a:rPr lang="pt-BR" sz="8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8000" b="1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r>
              <a:rPr lang="pt-BR" sz="8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Management</a:t>
            </a:r>
            <a:endParaRPr sz="8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733;p65">
            <a:extLst>
              <a:ext uri="{FF2B5EF4-FFF2-40B4-BE49-F238E27FC236}">
                <a16:creationId xmlns:a16="http://schemas.microsoft.com/office/drawing/2014/main" id="{17D32D01-F75D-4742-8C3A-0EEE6D6C09DE}"/>
              </a:ext>
            </a:extLst>
          </p:cNvPr>
          <p:cNvSpPr txBox="1"/>
          <p:nvPr/>
        </p:nvSpPr>
        <p:spPr>
          <a:xfrm>
            <a:off x="5611698" y="7898458"/>
            <a:ext cx="12410831" cy="139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800"/>
            </a:pPr>
            <a:r>
              <a:rPr lang="pt-BR" sz="3200" i="1">
                <a:solidFill>
                  <a:srgbClr val="00CAEB"/>
                </a:solidFill>
                <a:latin typeface="Roboto"/>
                <a:ea typeface="Roboto"/>
                <a:cs typeface="Roboto"/>
                <a:sym typeface="Roboto"/>
              </a:rPr>
              <a:t>Apresentação de conceitos voltados à gestão de </a:t>
            </a:r>
            <a:r>
              <a:rPr lang="pt-BR" sz="3200" i="1" err="1">
                <a:solidFill>
                  <a:srgbClr val="00CAEB"/>
                </a:solidFill>
                <a:latin typeface="Roboto"/>
                <a:ea typeface="Roboto"/>
                <a:cs typeface="Roboto"/>
                <a:sym typeface="Roboto"/>
              </a:rPr>
              <a:t>apis</a:t>
            </a:r>
            <a:endParaRPr lang="pt-BR" sz="3200" i="1">
              <a:solidFill>
                <a:srgbClr val="00CA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60449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0E6A5AE-225A-4DF3-BCC8-464BD46E7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64" y="2458598"/>
            <a:ext cx="19245012" cy="10617609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50</a:t>
            </a:fld>
            <a:endParaRPr lang="en-US"/>
          </a:p>
        </p:txBody>
      </p:sp>
      <p:sp>
        <p:nvSpPr>
          <p:cNvPr id="3" name="TextBox 63">
            <a:extLst>
              <a:ext uri="{FF2B5EF4-FFF2-40B4-BE49-F238E27FC236}">
                <a16:creationId xmlns:a16="http://schemas.microsoft.com/office/drawing/2014/main" id="{A4A7F51F-C467-45D3-AEBC-D08D7FB7869A}"/>
              </a:ext>
            </a:extLst>
          </p:cNvPr>
          <p:cNvSpPr txBox="1"/>
          <p:nvPr/>
        </p:nvSpPr>
        <p:spPr>
          <a:xfrm>
            <a:off x="1733711" y="1311299"/>
            <a:ext cx="20182117" cy="55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7885">
              <a:lnSpc>
                <a:spcPct val="120000"/>
              </a:lnSpc>
              <a:defRPr/>
            </a:pPr>
            <a:r>
              <a:rPr lang="pt-BR" sz="2799">
                <a:solidFill>
                  <a:srgbClr val="737572"/>
                </a:solidFill>
                <a:latin typeface="Lato Light"/>
                <a:cs typeface="Lato Light"/>
              </a:rPr>
              <a:t>Melhoria nos processos</a:t>
            </a:r>
            <a:endParaRPr lang="en-US" sz="2799" i="1">
              <a:solidFill>
                <a:srgbClr val="737572"/>
              </a:solidFill>
              <a:latin typeface="Lato Light"/>
              <a:cs typeface="Lato Ligh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B5D729A-2352-4740-983A-3B0B6F757C52}"/>
              </a:ext>
            </a:extLst>
          </p:cNvPr>
          <p:cNvSpPr/>
          <p:nvPr/>
        </p:nvSpPr>
        <p:spPr>
          <a:xfrm>
            <a:off x="-1" y="1786"/>
            <a:ext cx="24377650" cy="13712428"/>
          </a:xfrm>
          <a:prstGeom prst="rect">
            <a:avLst/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599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C21FB2C-F683-4694-9B22-F48CF3CAB79A}"/>
              </a:ext>
            </a:extLst>
          </p:cNvPr>
          <p:cNvSpPr/>
          <p:nvPr/>
        </p:nvSpPr>
        <p:spPr>
          <a:xfrm>
            <a:off x="4919764" y="2773762"/>
            <a:ext cx="14538122" cy="8168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599"/>
          </a:p>
        </p:txBody>
      </p:sp>
      <p:sp>
        <p:nvSpPr>
          <p:cNvPr id="7" name="TextBox 63">
            <a:extLst>
              <a:ext uri="{FF2B5EF4-FFF2-40B4-BE49-F238E27FC236}">
                <a16:creationId xmlns:a16="http://schemas.microsoft.com/office/drawing/2014/main" id="{56C2F67B-9942-4EF1-B0E4-AF06A807ECF1}"/>
              </a:ext>
            </a:extLst>
          </p:cNvPr>
          <p:cNvSpPr txBox="1"/>
          <p:nvPr/>
        </p:nvSpPr>
        <p:spPr>
          <a:xfrm>
            <a:off x="5315603" y="3155138"/>
            <a:ext cx="14142282" cy="69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7885">
              <a:lnSpc>
                <a:spcPct val="120000"/>
              </a:lnSpc>
              <a:defRPr/>
            </a:pPr>
            <a:r>
              <a:rPr lang="en-US" sz="3599" i="1">
                <a:solidFill>
                  <a:srgbClr val="737572"/>
                </a:solidFill>
                <a:latin typeface="Lato Light"/>
                <a:cs typeface="Lato Light"/>
              </a:rPr>
              <a:t>Source Repository</a:t>
            </a:r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id="{6C9E15BB-8C99-45C8-8918-861DA8B60F8F}"/>
              </a:ext>
            </a:extLst>
          </p:cNvPr>
          <p:cNvSpPr txBox="1"/>
          <p:nvPr/>
        </p:nvSpPr>
        <p:spPr>
          <a:xfrm>
            <a:off x="5315603" y="4102549"/>
            <a:ext cx="12584276" cy="121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7885">
              <a:lnSpc>
                <a:spcPct val="120000"/>
              </a:lnSpc>
              <a:defRPr/>
            </a:pPr>
            <a:r>
              <a:rPr lang="en-US" sz="3199" i="1" err="1">
                <a:solidFill>
                  <a:srgbClr val="737572"/>
                </a:solidFill>
                <a:latin typeface="Lato Light"/>
                <a:cs typeface="Lato Light"/>
              </a:rPr>
              <a:t>Utili</a:t>
            </a:r>
            <a:r>
              <a:rPr lang="pt-BR" sz="3199" i="1" err="1">
                <a:solidFill>
                  <a:srgbClr val="737572"/>
                </a:solidFill>
                <a:latin typeface="Lato Light"/>
                <a:cs typeface="Lato Light"/>
              </a:rPr>
              <a:t>zado</a:t>
            </a:r>
            <a:r>
              <a:rPr lang="pt-BR" sz="3199" i="1">
                <a:solidFill>
                  <a:srgbClr val="737572"/>
                </a:solidFill>
                <a:latin typeface="Lato Light"/>
                <a:cs typeface="Lato Light"/>
              </a:rPr>
              <a:t> para </a:t>
            </a:r>
            <a:r>
              <a:rPr lang="pt-BR" sz="3199" i="1" err="1">
                <a:solidFill>
                  <a:srgbClr val="737572"/>
                </a:solidFill>
                <a:latin typeface="Lato Light"/>
                <a:cs typeface="Lato Light"/>
              </a:rPr>
              <a:t>versionar</a:t>
            </a:r>
            <a:r>
              <a:rPr lang="pt-BR" sz="3199" i="1">
                <a:solidFill>
                  <a:srgbClr val="737572"/>
                </a:solidFill>
                <a:latin typeface="Lato Light"/>
                <a:cs typeface="Lato Light"/>
              </a:rPr>
              <a:t> o código fonte considerando que múltiplos projetos serão executados em paralelo em cima do mesmo código.</a:t>
            </a:r>
          </a:p>
        </p:txBody>
      </p:sp>
      <p:pic>
        <p:nvPicPr>
          <p:cNvPr id="2050" name="Picture 2" descr="Resultado de imagem para source control">
            <a:extLst>
              <a:ext uri="{FF2B5EF4-FFF2-40B4-BE49-F238E27FC236}">
                <a16:creationId xmlns:a16="http://schemas.microsoft.com/office/drawing/2014/main" id="{FFB295F8-CE5F-4B92-B0B2-99CBE0125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059" y="5573750"/>
            <a:ext cx="8553422" cy="484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40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A7E8958-D0FA-4BF7-8A65-255E452F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64" y="2458598"/>
            <a:ext cx="19245012" cy="10617609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1C630ED-4814-4A49-9F3C-89A53347012A}"/>
              </a:ext>
            </a:extLst>
          </p:cNvPr>
          <p:cNvSpPr/>
          <p:nvPr/>
        </p:nvSpPr>
        <p:spPr>
          <a:xfrm>
            <a:off x="10598514" y="8836558"/>
            <a:ext cx="2452510" cy="1385988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599"/>
          </a:p>
        </p:txBody>
      </p:sp>
    </p:spTree>
    <p:extLst>
      <p:ext uri="{BB962C8B-B14F-4D97-AF65-F5344CB8AC3E}">
        <p14:creationId xmlns:p14="http://schemas.microsoft.com/office/powerpoint/2010/main" val="400350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53ADD9EA-A32B-442B-8447-C86E9B1EB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64" y="2458598"/>
            <a:ext cx="19245012" cy="10617609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52</a:t>
            </a:fld>
            <a:endParaRPr lang="en-US"/>
          </a:p>
        </p:txBody>
      </p:sp>
      <p:sp>
        <p:nvSpPr>
          <p:cNvPr id="3" name="TextBox 63">
            <a:extLst>
              <a:ext uri="{FF2B5EF4-FFF2-40B4-BE49-F238E27FC236}">
                <a16:creationId xmlns:a16="http://schemas.microsoft.com/office/drawing/2014/main" id="{A4A7F51F-C467-45D3-AEBC-D08D7FB7869A}"/>
              </a:ext>
            </a:extLst>
          </p:cNvPr>
          <p:cNvSpPr txBox="1"/>
          <p:nvPr/>
        </p:nvSpPr>
        <p:spPr>
          <a:xfrm>
            <a:off x="1733711" y="1311299"/>
            <a:ext cx="20182117" cy="55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7885">
              <a:lnSpc>
                <a:spcPct val="120000"/>
              </a:lnSpc>
              <a:defRPr/>
            </a:pPr>
            <a:r>
              <a:rPr lang="pt-BR" sz="2799">
                <a:solidFill>
                  <a:srgbClr val="737572"/>
                </a:solidFill>
                <a:latin typeface="Lato Light"/>
                <a:cs typeface="Lato Light"/>
              </a:rPr>
              <a:t>Melhoria nos processos</a:t>
            </a:r>
            <a:endParaRPr lang="en-US" sz="2799" i="1">
              <a:solidFill>
                <a:srgbClr val="737572"/>
              </a:solidFill>
              <a:latin typeface="Lato Light"/>
              <a:cs typeface="Lato Ligh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B5D729A-2352-4740-983A-3B0B6F757C52}"/>
              </a:ext>
            </a:extLst>
          </p:cNvPr>
          <p:cNvSpPr/>
          <p:nvPr/>
        </p:nvSpPr>
        <p:spPr>
          <a:xfrm>
            <a:off x="0" y="1787"/>
            <a:ext cx="24377650" cy="13712428"/>
          </a:xfrm>
          <a:prstGeom prst="rect">
            <a:avLst/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599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C21FB2C-F683-4694-9B22-F48CF3CAB79A}"/>
              </a:ext>
            </a:extLst>
          </p:cNvPr>
          <p:cNvSpPr/>
          <p:nvPr/>
        </p:nvSpPr>
        <p:spPr>
          <a:xfrm>
            <a:off x="4919764" y="2773762"/>
            <a:ext cx="14538122" cy="8168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599"/>
          </a:p>
        </p:txBody>
      </p:sp>
      <p:sp>
        <p:nvSpPr>
          <p:cNvPr id="7" name="TextBox 63">
            <a:extLst>
              <a:ext uri="{FF2B5EF4-FFF2-40B4-BE49-F238E27FC236}">
                <a16:creationId xmlns:a16="http://schemas.microsoft.com/office/drawing/2014/main" id="{56C2F67B-9942-4EF1-B0E4-AF06A807ECF1}"/>
              </a:ext>
            </a:extLst>
          </p:cNvPr>
          <p:cNvSpPr txBox="1"/>
          <p:nvPr/>
        </p:nvSpPr>
        <p:spPr>
          <a:xfrm>
            <a:off x="5315603" y="3155138"/>
            <a:ext cx="14142282" cy="69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7885">
              <a:lnSpc>
                <a:spcPct val="120000"/>
              </a:lnSpc>
              <a:defRPr/>
            </a:pPr>
            <a:r>
              <a:rPr lang="en-US" sz="3599" i="1">
                <a:solidFill>
                  <a:srgbClr val="737572"/>
                </a:solidFill>
                <a:latin typeface="Lato Light"/>
                <a:cs typeface="Lato Light"/>
              </a:rPr>
              <a:t>Agile Planning</a:t>
            </a:r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id="{6C9E15BB-8C99-45C8-8918-861DA8B60F8F}"/>
              </a:ext>
            </a:extLst>
          </p:cNvPr>
          <p:cNvSpPr txBox="1"/>
          <p:nvPr/>
        </p:nvSpPr>
        <p:spPr>
          <a:xfrm>
            <a:off x="5315603" y="4193112"/>
            <a:ext cx="12584276" cy="245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7885">
              <a:lnSpc>
                <a:spcPct val="120000"/>
              </a:lnSpc>
              <a:defRPr/>
            </a:pPr>
            <a:r>
              <a:rPr lang="pt-BR" sz="3199" i="1">
                <a:solidFill>
                  <a:srgbClr val="737572"/>
                </a:solidFill>
                <a:latin typeface="Lato Light"/>
                <a:cs typeface="Lato Light"/>
              </a:rPr>
              <a:t>Utilizado para gerir projetos no modelo ágil, sendo possível controlar todas as etapas do projeto (controle de épicos, historias, tarefas, escopo e etc.)</a:t>
            </a:r>
          </a:p>
          <a:p>
            <a:pPr defTabSz="1827885">
              <a:lnSpc>
                <a:spcPct val="120000"/>
              </a:lnSpc>
              <a:defRPr/>
            </a:pPr>
            <a:endParaRPr lang="en-US" sz="3199" i="1">
              <a:solidFill>
                <a:srgbClr val="737572"/>
              </a:solidFill>
              <a:latin typeface="Lato Light"/>
              <a:cs typeface="Lato Light"/>
            </a:endParaRPr>
          </a:p>
        </p:txBody>
      </p:sp>
      <p:pic>
        <p:nvPicPr>
          <p:cNvPr id="3074" name="Picture 2" descr="Resultado de imagem para scrum agile">
            <a:extLst>
              <a:ext uri="{FF2B5EF4-FFF2-40B4-BE49-F238E27FC236}">
                <a16:creationId xmlns:a16="http://schemas.microsoft.com/office/drawing/2014/main" id="{44BC4121-42A1-461D-8639-C10CF99D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818" y="5778748"/>
            <a:ext cx="12748902" cy="500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97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A7E8958-D0FA-4BF7-8A65-255E452F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64" y="2458598"/>
            <a:ext cx="19245012" cy="10617609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53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1C630ED-4814-4A49-9F3C-89A53347012A}"/>
              </a:ext>
            </a:extLst>
          </p:cNvPr>
          <p:cNvSpPr/>
          <p:nvPr/>
        </p:nvSpPr>
        <p:spPr>
          <a:xfrm>
            <a:off x="13595136" y="9034215"/>
            <a:ext cx="2452510" cy="1385988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599"/>
          </a:p>
        </p:txBody>
      </p:sp>
    </p:spTree>
    <p:extLst>
      <p:ext uri="{BB962C8B-B14F-4D97-AF65-F5344CB8AC3E}">
        <p14:creationId xmlns:p14="http://schemas.microsoft.com/office/powerpoint/2010/main" val="368067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A8A17A0-6C77-4435-96EB-FCD888CC0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64" y="2458598"/>
            <a:ext cx="19245012" cy="10617609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54</a:t>
            </a:fld>
            <a:endParaRPr lang="en-US"/>
          </a:p>
        </p:txBody>
      </p:sp>
      <p:sp>
        <p:nvSpPr>
          <p:cNvPr id="3" name="TextBox 63">
            <a:extLst>
              <a:ext uri="{FF2B5EF4-FFF2-40B4-BE49-F238E27FC236}">
                <a16:creationId xmlns:a16="http://schemas.microsoft.com/office/drawing/2014/main" id="{A4A7F51F-C467-45D3-AEBC-D08D7FB7869A}"/>
              </a:ext>
            </a:extLst>
          </p:cNvPr>
          <p:cNvSpPr txBox="1"/>
          <p:nvPr/>
        </p:nvSpPr>
        <p:spPr>
          <a:xfrm>
            <a:off x="1733711" y="1311299"/>
            <a:ext cx="20182117" cy="55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7885">
              <a:lnSpc>
                <a:spcPct val="120000"/>
              </a:lnSpc>
              <a:defRPr/>
            </a:pPr>
            <a:r>
              <a:rPr lang="pt-BR" sz="2799">
                <a:solidFill>
                  <a:srgbClr val="737572"/>
                </a:solidFill>
                <a:latin typeface="Lato Light"/>
                <a:cs typeface="Lato Light"/>
              </a:rPr>
              <a:t>Melhoria nos processos</a:t>
            </a:r>
            <a:endParaRPr lang="en-US" sz="2799" i="1">
              <a:solidFill>
                <a:srgbClr val="737572"/>
              </a:solidFill>
              <a:latin typeface="Lato Light"/>
              <a:cs typeface="Lato Ligh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B5D729A-2352-4740-983A-3B0B6F757C52}"/>
              </a:ext>
            </a:extLst>
          </p:cNvPr>
          <p:cNvSpPr/>
          <p:nvPr/>
        </p:nvSpPr>
        <p:spPr>
          <a:xfrm>
            <a:off x="0" y="1786"/>
            <a:ext cx="24377650" cy="13712428"/>
          </a:xfrm>
          <a:prstGeom prst="rect">
            <a:avLst/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599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C21FB2C-F683-4694-9B22-F48CF3CAB79A}"/>
              </a:ext>
            </a:extLst>
          </p:cNvPr>
          <p:cNvSpPr/>
          <p:nvPr/>
        </p:nvSpPr>
        <p:spPr>
          <a:xfrm>
            <a:off x="4919764" y="2773762"/>
            <a:ext cx="14538122" cy="8168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599"/>
          </a:p>
        </p:txBody>
      </p:sp>
      <p:sp>
        <p:nvSpPr>
          <p:cNvPr id="7" name="TextBox 63">
            <a:extLst>
              <a:ext uri="{FF2B5EF4-FFF2-40B4-BE49-F238E27FC236}">
                <a16:creationId xmlns:a16="http://schemas.microsoft.com/office/drawing/2014/main" id="{56C2F67B-9942-4EF1-B0E4-AF06A807ECF1}"/>
              </a:ext>
            </a:extLst>
          </p:cNvPr>
          <p:cNvSpPr txBox="1"/>
          <p:nvPr/>
        </p:nvSpPr>
        <p:spPr>
          <a:xfrm>
            <a:off x="5315603" y="3155138"/>
            <a:ext cx="14142282" cy="695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7885">
              <a:lnSpc>
                <a:spcPct val="120000"/>
              </a:lnSpc>
              <a:defRPr/>
            </a:pPr>
            <a:r>
              <a:rPr lang="en-US" sz="3599" i="1">
                <a:solidFill>
                  <a:srgbClr val="737572"/>
                </a:solidFill>
                <a:latin typeface="Lato Light"/>
                <a:cs typeface="Lato Light"/>
              </a:rPr>
              <a:t>Package Management</a:t>
            </a:r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id="{6C9E15BB-8C99-45C8-8918-861DA8B60F8F}"/>
              </a:ext>
            </a:extLst>
          </p:cNvPr>
          <p:cNvSpPr txBox="1"/>
          <p:nvPr/>
        </p:nvSpPr>
        <p:spPr>
          <a:xfrm>
            <a:off x="5315603" y="4102549"/>
            <a:ext cx="12584276" cy="245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7885">
              <a:lnSpc>
                <a:spcPct val="120000"/>
              </a:lnSpc>
              <a:defRPr/>
            </a:pPr>
            <a:r>
              <a:rPr lang="pt-BR" sz="3199">
                <a:solidFill>
                  <a:srgbClr val="737572"/>
                </a:solidFill>
                <a:latin typeface="Lato Light"/>
                <a:cs typeface="Lato Light"/>
              </a:rPr>
              <a:t>Possibilita gerenciar todos os pacotes das aplicações utilizadas e suas dependências, isto evita que os desenvolvedores utilizem pacotes não homologados ou testados pela companhia.</a:t>
            </a:r>
            <a:endParaRPr lang="en-US" sz="3199" i="1">
              <a:solidFill>
                <a:srgbClr val="737572"/>
              </a:solidFill>
              <a:latin typeface="Lato Light"/>
              <a:cs typeface="Lato Light"/>
            </a:endParaRPr>
          </a:p>
          <a:p>
            <a:pPr defTabSz="1827885">
              <a:lnSpc>
                <a:spcPct val="120000"/>
              </a:lnSpc>
              <a:defRPr/>
            </a:pPr>
            <a:endParaRPr lang="en-US" sz="3199" i="1">
              <a:solidFill>
                <a:srgbClr val="737572"/>
              </a:solidFill>
              <a:latin typeface="Lato Light"/>
              <a:cs typeface="Lato Light"/>
            </a:endParaRPr>
          </a:p>
        </p:txBody>
      </p:sp>
      <p:pic>
        <p:nvPicPr>
          <p:cNvPr id="4100" name="Picture 4" descr="Resultado de imagem para nuget package management">
            <a:extLst>
              <a:ext uri="{FF2B5EF4-FFF2-40B4-BE49-F238E27FC236}">
                <a16:creationId xmlns:a16="http://schemas.microsoft.com/office/drawing/2014/main" id="{901D9491-9310-4DD6-A557-151DA6EB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114" y="5633993"/>
            <a:ext cx="9903420" cy="500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545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A7E8958-D0FA-4BF7-8A65-255E452F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64" y="2458598"/>
            <a:ext cx="19245012" cy="10617609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55</a:t>
            </a:fld>
            <a:endParaRPr lang="en-US"/>
          </a:p>
        </p:txBody>
      </p:sp>
      <p:sp>
        <p:nvSpPr>
          <p:cNvPr id="3" name="TextBox 63">
            <a:extLst>
              <a:ext uri="{FF2B5EF4-FFF2-40B4-BE49-F238E27FC236}">
                <a16:creationId xmlns:a16="http://schemas.microsoft.com/office/drawing/2014/main" id="{A4A7F51F-C467-45D3-AEBC-D08D7FB7869A}"/>
              </a:ext>
            </a:extLst>
          </p:cNvPr>
          <p:cNvSpPr txBox="1"/>
          <p:nvPr/>
        </p:nvSpPr>
        <p:spPr>
          <a:xfrm>
            <a:off x="1733711" y="1311299"/>
            <a:ext cx="20182117" cy="55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7885">
              <a:lnSpc>
                <a:spcPct val="120000"/>
              </a:lnSpc>
              <a:defRPr/>
            </a:pPr>
            <a:r>
              <a:rPr lang="pt-BR" sz="2799">
                <a:solidFill>
                  <a:srgbClr val="737572"/>
                </a:solidFill>
                <a:latin typeface="Lato Light"/>
                <a:cs typeface="Lato Light"/>
              </a:rPr>
              <a:t>Melhoria nos processos</a:t>
            </a:r>
            <a:endParaRPr lang="en-US" sz="2799" i="1">
              <a:solidFill>
                <a:srgbClr val="737572"/>
              </a:solidFill>
              <a:latin typeface="Lato Light"/>
              <a:cs typeface="Lato Light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1C630ED-4814-4A49-9F3C-89A53347012A}"/>
              </a:ext>
            </a:extLst>
          </p:cNvPr>
          <p:cNvSpPr/>
          <p:nvPr/>
        </p:nvSpPr>
        <p:spPr>
          <a:xfrm>
            <a:off x="7690144" y="10442519"/>
            <a:ext cx="2452510" cy="1385988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599"/>
          </a:p>
        </p:txBody>
      </p:sp>
    </p:spTree>
    <p:extLst>
      <p:ext uri="{BB962C8B-B14F-4D97-AF65-F5344CB8AC3E}">
        <p14:creationId xmlns:p14="http://schemas.microsoft.com/office/powerpoint/2010/main" val="1477310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656C058-2DC3-4568-B9F9-847660A75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64" y="2458598"/>
            <a:ext cx="19245012" cy="10617609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56</a:t>
            </a:fld>
            <a:endParaRPr lang="en-US"/>
          </a:p>
        </p:txBody>
      </p:sp>
      <p:sp>
        <p:nvSpPr>
          <p:cNvPr id="3" name="TextBox 63">
            <a:extLst>
              <a:ext uri="{FF2B5EF4-FFF2-40B4-BE49-F238E27FC236}">
                <a16:creationId xmlns:a16="http://schemas.microsoft.com/office/drawing/2014/main" id="{A4A7F51F-C467-45D3-AEBC-D08D7FB7869A}"/>
              </a:ext>
            </a:extLst>
          </p:cNvPr>
          <p:cNvSpPr txBox="1"/>
          <p:nvPr/>
        </p:nvSpPr>
        <p:spPr>
          <a:xfrm>
            <a:off x="1733711" y="1311299"/>
            <a:ext cx="20182117" cy="55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7885">
              <a:lnSpc>
                <a:spcPct val="120000"/>
              </a:lnSpc>
              <a:defRPr/>
            </a:pPr>
            <a:r>
              <a:rPr lang="pt-BR" sz="2799">
                <a:solidFill>
                  <a:srgbClr val="737572"/>
                </a:solidFill>
                <a:latin typeface="Lato Light"/>
                <a:cs typeface="Lato Light"/>
              </a:rPr>
              <a:t>Melhoria nos processos</a:t>
            </a:r>
            <a:endParaRPr lang="en-US" sz="2799" i="1">
              <a:solidFill>
                <a:srgbClr val="737572"/>
              </a:solidFill>
              <a:latin typeface="Lato Light"/>
              <a:cs typeface="Lato Ligh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B5D729A-2352-4740-983A-3B0B6F757C52}"/>
              </a:ext>
            </a:extLst>
          </p:cNvPr>
          <p:cNvSpPr/>
          <p:nvPr/>
        </p:nvSpPr>
        <p:spPr>
          <a:xfrm>
            <a:off x="0" y="1787"/>
            <a:ext cx="24377650" cy="13712428"/>
          </a:xfrm>
          <a:prstGeom prst="rect">
            <a:avLst/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599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C21FB2C-F683-4694-9B22-F48CF3CAB79A}"/>
              </a:ext>
            </a:extLst>
          </p:cNvPr>
          <p:cNvSpPr/>
          <p:nvPr/>
        </p:nvSpPr>
        <p:spPr>
          <a:xfrm>
            <a:off x="4919764" y="2773762"/>
            <a:ext cx="14538122" cy="8168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599"/>
          </a:p>
        </p:txBody>
      </p:sp>
      <p:sp>
        <p:nvSpPr>
          <p:cNvPr id="7" name="TextBox 63">
            <a:extLst>
              <a:ext uri="{FF2B5EF4-FFF2-40B4-BE49-F238E27FC236}">
                <a16:creationId xmlns:a16="http://schemas.microsoft.com/office/drawing/2014/main" id="{56C2F67B-9942-4EF1-B0E4-AF06A807ECF1}"/>
              </a:ext>
            </a:extLst>
          </p:cNvPr>
          <p:cNvSpPr txBox="1"/>
          <p:nvPr/>
        </p:nvSpPr>
        <p:spPr>
          <a:xfrm>
            <a:off x="5315603" y="3155138"/>
            <a:ext cx="14142282" cy="69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7885">
              <a:lnSpc>
                <a:spcPct val="120000"/>
              </a:lnSpc>
              <a:defRPr/>
            </a:pPr>
            <a:r>
              <a:rPr lang="en-US" sz="3599" i="1">
                <a:solidFill>
                  <a:srgbClr val="737572"/>
                </a:solidFill>
                <a:latin typeface="Lato Light"/>
                <a:cs typeface="Lato Light"/>
              </a:rPr>
              <a:t>Test Case Management</a:t>
            </a:r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id="{6C9E15BB-8C99-45C8-8918-861DA8B60F8F}"/>
              </a:ext>
            </a:extLst>
          </p:cNvPr>
          <p:cNvSpPr txBox="1"/>
          <p:nvPr/>
        </p:nvSpPr>
        <p:spPr>
          <a:xfrm>
            <a:off x="5315603" y="4102549"/>
            <a:ext cx="12584276" cy="3046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7885">
              <a:lnSpc>
                <a:spcPct val="120000"/>
              </a:lnSpc>
              <a:defRPr/>
            </a:pPr>
            <a:r>
              <a:rPr lang="pt-BR" sz="3199">
                <a:solidFill>
                  <a:srgbClr val="737572"/>
                </a:solidFill>
                <a:latin typeface="Lato Light"/>
                <a:cs typeface="Lato Light"/>
              </a:rPr>
              <a:t>É possível utilizar o TFS para gerenciamento de todos os casos de teste dos projetos e os mesmos podem estar vinculados as tarefas criadas. Também é possível cadastrar as evidencias de todos os testes realizados em formato de imagens ou vídeos.</a:t>
            </a:r>
            <a:endParaRPr lang="en-US" sz="3199" i="1">
              <a:solidFill>
                <a:srgbClr val="737572"/>
              </a:solidFill>
              <a:latin typeface="Lato Light"/>
              <a:cs typeface="Lato Light"/>
            </a:endParaRPr>
          </a:p>
          <a:p>
            <a:pPr defTabSz="1827885">
              <a:lnSpc>
                <a:spcPct val="120000"/>
              </a:lnSpc>
              <a:defRPr/>
            </a:pPr>
            <a:endParaRPr lang="en-US" sz="3199" i="1">
              <a:solidFill>
                <a:srgbClr val="737572"/>
              </a:solidFill>
              <a:latin typeface="Lato Light"/>
              <a:cs typeface="Lato Light"/>
            </a:endParaRPr>
          </a:p>
        </p:txBody>
      </p:sp>
      <p:pic>
        <p:nvPicPr>
          <p:cNvPr id="5122" name="Picture 2" descr="Resultado de imagem para test case management tfs">
            <a:extLst>
              <a:ext uri="{FF2B5EF4-FFF2-40B4-BE49-F238E27FC236}">
                <a16:creationId xmlns:a16="http://schemas.microsoft.com/office/drawing/2014/main" id="{24504680-BA13-4815-9B83-AC2BE6097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603" y="6613254"/>
            <a:ext cx="7615978" cy="419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599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A7E8958-D0FA-4BF7-8A65-255E452F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64" y="2458598"/>
            <a:ext cx="19245012" cy="10617609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57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1C630ED-4814-4A49-9F3C-89A53347012A}"/>
              </a:ext>
            </a:extLst>
          </p:cNvPr>
          <p:cNvSpPr/>
          <p:nvPr/>
        </p:nvSpPr>
        <p:spPr>
          <a:xfrm>
            <a:off x="10358508" y="10420203"/>
            <a:ext cx="2452510" cy="1385988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599"/>
          </a:p>
        </p:txBody>
      </p:sp>
    </p:spTree>
    <p:extLst>
      <p:ext uri="{BB962C8B-B14F-4D97-AF65-F5344CB8AC3E}">
        <p14:creationId xmlns:p14="http://schemas.microsoft.com/office/powerpoint/2010/main" val="272533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38939C6-536C-4D64-A0E9-4D9CDBBC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64" y="2458598"/>
            <a:ext cx="19245012" cy="10617609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58</a:t>
            </a:fld>
            <a:endParaRPr lang="en-US"/>
          </a:p>
        </p:txBody>
      </p:sp>
      <p:sp>
        <p:nvSpPr>
          <p:cNvPr id="3" name="TextBox 63">
            <a:extLst>
              <a:ext uri="{FF2B5EF4-FFF2-40B4-BE49-F238E27FC236}">
                <a16:creationId xmlns:a16="http://schemas.microsoft.com/office/drawing/2014/main" id="{A4A7F51F-C467-45D3-AEBC-D08D7FB7869A}"/>
              </a:ext>
            </a:extLst>
          </p:cNvPr>
          <p:cNvSpPr txBox="1"/>
          <p:nvPr/>
        </p:nvSpPr>
        <p:spPr>
          <a:xfrm>
            <a:off x="1733711" y="1311299"/>
            <a:ext cx="20182117" cy="55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7885">
              <a:lnSpc>
                <a:spcPct val="120000"/>
              </a:lnSpc>
              <a:defRPr/>
            </a:pPr>
            <a:r>
              <a:rPr lang="pt-BR" sz="2799">
                <a:solidFill>
                  <a:srgbClr val="737572"/>
                </a:solidFill>
                <a:latin typeface="Lato Light"/>
                <a:cs typeface="Lato Light"/>
              </a:rPr>
              <a:t>Melhoria nos processos</a:t>
            </a:r>
            <a:endParaRPr lang="en-US" sz="2799" i="1">
              <a:solidFill>
                <a:srgbClr val="737572"/>
              </a:solidFill>
              <a:latin typeface="Lato Light"/>
              <a:cs typeface="Lato Ligh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B5D729A-2352-4740-983A-3B0B6F757C52}"/>
              </a:ext>
            </a:extLst>
          </p:cNvPr>
          <p:cNvSpPr/>
          <p:nvPr/>
        </p:nvSpPr>
        <p:spPr>
          <a:xfrm>
            <a:off x="-1" y="1786"/>
            <a:ext cx="24377650" cy="13712428"/>
          </a:xfrm>
          <a:prstGeom prst="rect">
            <a:avLst/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599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C21FB2C-F683-4694-9B22-F48CF3CAB79A}"/>
              </a:ext>
            </a:extLst>
          </p:cNvPr>
          <p:cNvSpPr/>
          <p:nvPr/>
        </p:nvSpPr>
        <p:spPr>
          <a:xfrm>
            <a:off x="4919764" y="2773762"/>
            <a:ext cx="14538122" cy="8168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599"/>
          </a:p>
        </p:txBody>
      </p:sp>
      <p:sp>
        <p:nvSpPr>
          <p:cNvPr id="7" name="TextBox 63">
            <a:extLst>
              <a:ext uri="{FF2B5EF4-FFF2-40B4-BE49-F238E27FC236}">
                <a16:creationId xmlns:a16="http://schemas.microsoft.com/office/drawing/2014/main" id="{56C2F67B-9942-4EF1-B0E4-AF06A807ECF1}"/>
              </a:ext>
            </a:extLst>
          </p:cNvPr>
          <p:cNvSpPr txBox="1"/>
          <p:nvPr/>
        </p:nvSpPr>
        <p:spPr>
          <a:xfrm>
            <a:off x="5315603" y="3155138"/>
            <a:ext cx="14142282" cy="69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7885">
              <a:lnSpc>
                <a:spcPct val="120000"/>
              </a:lnSpc>
              <a:defRPr/>
            </a:pPr>
            <a:r>
              <a:rPr lang="en-US" sz="3599" i="1">
                <a:solidFill>
                  <a:srgbClr val="737572"/>
                </a:solidFill>
                <a:latin typeface="Lato Light"/>
                <a:cs typeface="Lato Light"/>
              </a:rPr>
              <a:t>Continuous integration</a:t>
            </a:r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id="{6C9E15BB-8C99-45C8-8918-861DA8B60F8F}"/>
              </a:ext>
            </a:extLst>
          </p:cNvPr>
          <p:cNvSpPr txBox="1"/>
          <p:nvPr/>
        </p:nvSpPr>
        <p:spPr>
          <a:xfrm>
            <a:off x="5315603" y="4102549"/>
            <a:ext cx="12584276" cy="245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7885">
              <a:lnSpc>
                <a:spcPct val="120000"/>
              </a:lnSpc>
              <a:defRPr/>
            </a:pPr>
            <a:r>
              <a:rPr lang="pt-BR" sz="3199">
                <a:solidFill>
                  <a:srgbClr val="737572"/>
                </a:solidFill>
                <a:latin typeface="Lato Light"/>
                <a:cs typeface="Lato Light"/>
              </a:rPr>
              <a:t>Com o TFS é possível realizar todas as compilações, testes unitários e publicações de pacote das aplicações, isto faz com que todo o processo de gerar um pacote seja automatizado e padronizado.</a:t>
            </a:r>
            <a:endParaRPr lang="en-US" sz="3199" i="1">
              <a:solidFill>
                <a:srgbClr val="737572"/>
              </a:solidFill>
              <a:latin typeface="Lato Light"/>
              <a:cs typeface="Lato Light"/>
            </a:endParaRPr>
          </a:p>
          <a:p>
            <a:pPr defTabSz="1827885">
              <a:lnSpc>
                <a:spcPct val="120000"/>
              </a:lnSpc>
              <a:defRPr/>
            </a:pPr>
            <a:endParaRPr lang="en-US" sz="3199" i="1">
              <a:solidFill>
                <a:srgbClr val="737572"/>
              </a:solidFill>
              <a:latin typeface="Lato Light"/>
              <a:cs typeface="Lato Light"/>
            </a:endParaRPr>
          </a:p>
        </p:txBody>
      </p:sp>
      <p:pic>
        <p:nvPicPr>
          <p:cNvPr id="6146" name="Picture 2" descr="Resultado de imagem para continuous integration tfs">
            <a:extLst>
              <a:ext uri="{FF2B5EF4-FFF2-40B4-BE49-F238E27FC236}">
                <a16:creationId xmlns:a16="http://schemas.microsoft.com/office/drawing/2014/main" id="{5ED190CE-5DA2-4F0F-9C62-752DC5F14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018" y="6139361"/>
            <a:ext cx="8965452" cy="455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957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A7E8958-D0FA-4BF7-8A65-255E452F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64" y="2458598"/>
            <a:ext cx="19245012" cy="10617609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59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1C630ED-4814-4A49-9F3C-89A53347012A}"/>
              </a:ext>
            </a:extLst>
          </p:cNvPr>
          <p:cNvSpPr/>
          <p:nvPr/>
        </p:nvSpPr>
        <p:spPr>
          <a:xfrm>
            <a:off x="13644549" y="10294275"/>
            <a:ext cx="2452510" cy="1385988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599"/>
          </a:p>
        </p:txBody>
      </p:sp>
    </p:spTree>
    <p:extLst>
      <p:ext uri="{BB962C8B-B14F-4D97-AF65-F5344CB8AC3E}">
        <p14:creationId xmlns:p14="http://schemas.microsoft.com/office/powerpoint/2010/main" val="211513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63">
            <a:extLst>
              <a:ext uri="{FF2B5EF4-FFF2-40B4-BE49-F238E27FC236}">
                <a16:creationId xmlns:a16="http://schemas.microsoft.com/office/drawing/2014/main" id="{781E3017-850F-4508-97E8-377DA74D2F02}"/>
              </a:ext>
            </a:extLst>
          </p:cNvPr>
          <p:cNvSpPr txBox="1"/>
          <p:nvPr/>
        </p:nvSpPr>
        <p:spPr>
          <a:xfrm>
            <a:off x="1565721" y="397514"/>
            <a:ext cx="8257710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CICLO DE VIDA DAS APIs</a:t>
            </a:r>
            <a:endParaRPr kumimoji="0" lang="en-US" sz="5400" b="1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dirty="0">
                <a:solidFill>
                  <a:srgbClr val="737572"/>
                </a:solidFill>
                <a:latin typeface="Lato Light"/>
                <a:cs typeface="Lato Light"/>
              </a:rPr>
              <a:t>Principais entregas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cxnSp>
        <p:nvCxnSpPr>
          <p:cNvPr id="124" name="Google Shape;417;p64">
            <a:extLst>
              <a:ext uri="{FF2B5EF4-FFF2-40B4-BE49-F238E27FC236}">
                <a16:creationId xmlns:a16="http://schemas.microsoft.com/office/drawing/2014/main" id="{CBDCB06C-8C16-4A66-89F5-E722238A9DE0}"/>
              </a:ext>
            </a:extLst>
          </p:cNvPr>
          <p:cNvCxnSpPr>
            <a:cxnSpLocks/>
          </p:cNvCxnSpPr>
          <p:nvPr/>
        </p:nvCxnSpPr>
        <p:spPr>
          <a:xfrm>
            <a:off x="3433764" y="6579177"/>
            <a:ext cx="17400778" cy="110893"/>
          </a:xfrm>
          <a:prstGeom prst="straightConnector1">
            <a:avLst/>
          </a:prstGeom>
          <a:noFill/>
          <a:ln w="139700" cap="flat" cmpd="sng">
            <a:solidFill>
              <a:srgbClr val="0013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418;p64">
            <a:extLst>
              <a:ext uri="{FF2B5EF4-FFF2-40B4-BE49-F238E27FC236}">
                <a16:creationId xmlns:a16="http://schemas.microsoft.com/office/drawing/2014/main" id="{556CE080-F645-4D68-8A0D-67A869057405}"/>
              </a:ext>
            </a:extLst>
          </p:cNvPr>
          <p:cNvSpPr/>
          <p:nvPr/>
        </p:nvSpPr>
        <p:spPr>
          <a:xfrm>
            <a:off x="6022544" y="6077514"/>
            <a:ext cx="1114219" cy="1114219"/>
          </a:xfrm>
          <a:prstGeom prst="ellipse">
            <a:avLst/>
          </a:prstGeom>
          <a:solidFill>
            <a:srgbClr val="FFFFFF"/>
          </a:solidFill>
          <a:ln w="139700" cap="flat" cmpd="sng">
            <a:solidFill>
              <a:srgbClr val="0013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5" tIns="182755" rIns="182755" bIns="182755" anchor="ctr" anchorCtr="0">
            <a:noAutofit/>
          </a:bodyPr>
          <a:lstStyle/>
          <a:p>
            <a:endParaRPr sz="2400"/>
          </a:p>
        </p:txBody>
      </p:sp>
      <p:sp>
        <p:nvSpPr>
          <p:cNvPr id="126" name="Google Shape;419;p64">
            <a:extLst>
              <a:ext uri="{FF2B5EF4-FFF2-40B4-BE49-F238E27FC236}">
                <a16:creationId xmlns:a16="http://schemas.microsoft.com/office/drawing/2014/main" id="{05ECA317-DA0B-4BBD-BFD0-B484BDD0960C}"/>
              </a:ext>
            </a:extLst>
          </p:cNvPr>
          <p:cNvSpPr/>
          <p:nvPr/>
        </p:nvSpPr>
        <p:spPr>
          <a:xfrm>
            <a:off x="9725543" y="6077514"/>
            <a:ext cx="1114219" cy="1114219"/>
          </a:xfrm>
          <a:prstGeom prst="ellipse">
            <a:avLst/>
          </a:prstGeom>
          <a:solidFill>
            <a:srgbClr val="FFFFFF"/>
          </a:solidFill>
          <a:ln w="139700" cap="flat" cmpd="sng">
            <a:solidFill>
              <a:srgbClr val="0013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5" tIns="182755" rIns="182755" bIns="182755" anchor="ctr" anchorCtr="0">
            <a:noAutofit/>
          </a:bodyPr>
          <a:lstStyle/>
          <a:p>
            <a:endParaRPr sz="2400"/>
          </a:p>
        </p:txBody>
      </p:sp>
      <p:sp>
        <p:nvSpPr>
          <p:cNvPr id="127" name="Google Shape;420;p64">
            <a:extLst>
              <a:ext uri="{FF2B5EF4-FFF2-40B4-BE49-F238E27FC236}">
                <a16:creationId xmlns:a16="http://schemas.microsoft.com/office/drawing/2014/main" id="{D6DF5344-F41C-43D2-9800-03A3EBDBCC0A}"/>
              </a:ext>
            </a:extLst>
          </p:cNvPr>
          <p:cNvSpPr/>
          <p:nvPr/>
        </p:nvSpPr>
        <p:spPr>
          <a:xfrm>
            <a:off x="13428542" y="6077514"/>
            <a:ext cx="1114219" cy="1114219"/>
          </a:xfrm>
          <a:prstGeom prst="ellipse">
            <a:avLst/>
          </a:prstGeom>
          <a:solidFill>
            <a:srgbClr val="FFFFFF"/>
          </a:solidFill>
          <a:ln w="139700" cap="flat" cmpd="sng">
            <a:solidFill>
              <a:srgbClr val="0013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5" tIns="182755" rIns="182755" bIns="182755" anchor="ctr" anchorCtr="0">
            <a:noAutofit/>
          </a:bodyPr>
          <a:lstStyle/>
          <a:p>
            <a:endParaRPr sz="2400"/>
          </a:p>
        </p:txBody>
      </p:sp>
      <p:sp>
        <p:nvSpPr>
          <p:cNvPr id="128" name="Google Shape;421;p64">
            <a:extLst>
              <a:ext uri="{FF2B5EF4-FFF2-40B4-BE49-F238E27FC236}">
                <a16:creationId xmlns:a16="http://schemas.microsoft.com/office/drawing/2014/main" id="{6438A701-95ED-4B3E-BDE7-E23B9AB7F5DA}"/>
              </a:ext>
            </a:extLst>
          </p:cNvPr>
          <p:cNvSpPr txBox="1"/>
          <p:nvPr/>
        </p:nvSpPr>
        <p:spPr>
          <a:xfrm>
            <a:off x="2096455" y="5026225"/>
            <a:ext cx="1719348" cy="75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 b="1">
                <a:solidFill>
                  <a:srgbClr val="00AED3"/>
                </a:solidFill>
                <a:latin typeface="Asap"/>
                <a:ea typeface="Asap"/>
                <a:cs typeface="Asap"/>
              </a:defRPr>
            </a:lvl1pPr>
          </a:lstStyle>
          <a:p>
            <a:pPr algn="ctr"/>
            <a:r>
              <a:rPr lang="pt-BR" sz="2600" dirty="0">
                <a:solidFill>
                  <a:srgbClr val="58AB5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sap"/>
              </a:rPr>
              <a:t>05/2018</a:t>
            </a:r>
            <a:endParaRPr sz="2600" dirty="0">
              <a:solidFill>
                <a:srgbClr val="58AB5C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sap"/>
            </a:endParaRPr>
          </a:p>
        </p:txBody>
      </p:sp>
      <p:sp>
        <p:nvSpPr>
          <p:cNvPr id="131" name="Google Shape;422;p64">
            <a:extLst>
              <a:ext uri="{FF2B5EF4-FFF2-40B4-BE49-F238E27FC236}">
                <a16:creationId xmlns:a16="http://schemas.microsoft.com/office/drawing/2014/main" id="{AF978A7A-EA9B-458D-B479-08F5C3D5BF0E}"/>
              </a:ext>
            </a:extLst>
          </p:cNvPr>
          <p:cNvSpPr txBox="1"/>
          <p:nvPr/>
        </p:nvSpPr>
        <p:spPr>
          <a:xfrm>
            <a:off x="5816673" y="5026225"/>
            <a:ext cx="1877200" cy="75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600" b="1">
                <a:solidFill>
                  <a:srgbClr val="58AB5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pt-BR" dirty="0">
                <a:sym typeface="Asap"/>
              </a:rPr>
              <a:t>06/2018</a:t>
            </a:r>
            <a:endParaRPr dirty="0">
              <a:sym typeface="Asap"/>
            </a:endParaRPr>
          </a:p>
        </p:txBody>
      </p:sp>
      <p:sp>
        <p:nvSpPr>
          <p:cNvPr id="132" name="Google Shape;423;p64">
            <a:extLst>
              <a:ext uri="{FF2B5EF4-FFF2-40B4-BE49-F238E27FC236}">
                <a16:creationId xmlns:a16="http://schemas.microsoft.com/office/drawing/2014/main" id="{1AB3C07E-84CB-49CF-8405-DBA5130CDAE9}"/>
              </a:ext>
            </a:extLst>
          </p:cNvPr>
          <p:cNvSpPr txBox="1"/>
          <p:nvPr/>
        </p:nvSpPr>
        <p:spPr>
          <a:xfrm>
            <a:off x="9508242" y="5026225"/>
            <a:ext cx="1877200" cy="75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/>
          <a:p>
            <a:pPr algn="ctr"/>
            <a:r>
              <a:rPr lang="pt-BR" sz="2600" b="1" dirty="0">
                <a:solidFill>
                  <a:srgbClr val="58AB5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sap"/>
              </a:rPr>
              <a:t>10/2018</a:t>
            </a:r>
            <a:endParaRPr sz="2600" b="1" dirty="0">
              <a:solidFill>
                <a:srgbClr val="58AB5C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sap"/>
            </a:endParaRPr>
          </a:p>
        </p:txBody>
      </p:sp>
      <p:sp>
        <p:nvSpPr>
          <p:cNvPr id="137" name="Google Shape;428;p64">
            <a:extLst>
              <a:ext uri="{FF2B5EF4-FFF2-40B4-BE49-F238E27FC236}">
                <a16:creationId xmlns:a16="http://schemas.microsoft.com/office/drawing/2014/main" id="{21821C51-F6F5-4FF5-8662-34EDC12B5467}"/>
              </a:ext>
            </a:extLst>
          </p:cNvPr>
          <p:cNvSpPr txBox="1"/>
          <p:nvPr/>
        </p:nvSpPr>
        <p:spPr>
          <a:xfrm>
            <a:off x="3699630" y="7885173"/>
            <a:ext cx="3994243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solidFill>
                  <a:srgbClr val="58AB5C"/>
                </a:solidFill>
                <a:latin typeface="Roboto"/>
                <a:ea typeface="Roboto"/>
                <a:cs typeface="Roboto"/>
                <a:sym typeface="Roboto"/>
              </a:rPr>
              <a:t> Apresentação do modelo de trabalho</a:t>
            </a:r>
            <a:endParaRPr sz="2400" b="1" dirty="0">
              <a:solidFill>
                <a:srgbClr val="58AB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" name="Google Shape;429;p64">
            <a:extLst>
              <a:ext uri="{FF2B5EF4-FFF2-40B4-BE49-F238E27FC236}">
                <a16:creationId xmlns:a16="http://schemas.microsoft.com/office/drawing/2014/main" id="{1284FCD5-6A1C-416D-BE45-324DEFF573E3}"/>
              </a:ext>
            </a:extLst>
          </p:cNvPr>
          <p:cNvCxnSpPr>
            <a:cxnSpLocks/>
            <a:stCxn id="139" idx="4"/>
            <a:endCxn id="137" idx="1"/>
          </p:cNvCxnSpPr>
          <p:nvPr/>
        </p:nvCxnSpPr>
        <p:spPr>
          <a:xfrm rot="16200000" flipH="1">
            <a:off x="2708322" y="7360065"/>
            <a:ext cx="1159640" cy="822975"/>
          </a:xfrm>
          <a:prstGeom prst="bentConnector2">
            <a:avLst/>
          </a:prstGeom>
          <a:noFill/>
          <a:ln w="19050" cap="flat" cmpd="sng">
            <a:solidFill>
              <a:srgbClr val="293B8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139" name="Google Shape;415;p64">
            <a:extLst>
              <a:ext uri="{FF2B5EF4-FFF2-40B4-BE49-F238E27FC236}">
                <a16:creationId xmlns:a16="http://schemas.microsoft.com/office/drawing/2014/main" id="{A38AF8A5-E751-4864-B0E5-FB42D050FE17}"/>
              </a:ext>
            </a:extLst>
          </p:cNvPr>
          <p:cNvSpPr/>
          <p:nvPr/>
        </p:nvSpPr>
        <p:spPr>
          <a:xfrm>
            <a:off x="2319545" y="6077514"/>
            <a:ext cx="1114219" cy="1114219"/>
          </a:xfrm>
          <a:prstGeom prst="ellipse">
            <a:avLst/>
          </a:prstGeom>
          <a:noFill/>
          <a:ln w="139700" cap="flat" cmpd="sng">
            <a:solidFill>
              <a:srgbClr val="0013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5" tIns="182755" rIns="182755" bIns="182755" anchor="ctr" anchorCtr="0">
            <a:noAutofit/>
          </a:bodyPr>
          <a:lstStyle/>
          <a:p>
            <a:endParaRPr sz="2400"/>
          </a:p>
        </p:txBody>
      </p:sp>
      <p:sp>
        <p:nvSpPr>
          <p:cNvPr id="140" name="Google Shape;416;p64">
            <a:extLst>
              <a:ext uri="{FF2B5EF4-FFF2-40B4-BE49-F238E27FC236}">
                <a16:creationId xmlns:a16="http://schemas.microsoft.com/office/drawing/2014/main" id="{2FC5C354-218A-4974-99E6-0A32C54B311E}"/>
              </a:ext>
            </a:extLst>
          </p:cNvPr>
          <p:cNvSpPr/>
          <p:nvPr/>
        </p:nvSpPr>
        <p:spPr>
          <a:xfrm>
            <a:off x="20834542" y="6077514"/>
            <a:ext cx="1114219" cy="1114219"/>
          </a:xfrm>
          <a:prstGeom prst="ellipse">
            <a:avLst/>
          </a:prstGeom>
          <a:noFill/>
          <a:ln w="139700" cap="flat" cmpd="sng">
            <a:solidFill>
              <a:srgbClr val="0013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5" tIns="182755" rIns="182755" bIns="182755" anchor="ctr" anchorCtr="0">
            <a:noAutofit/>
          </a:bodyPr>
          <a:lstStyle/>
          <a:p>
            <a:endParaRPr sz="2400"/>
          </a:p>
        </p:txBody>
      </p:sp>
      <p:sp>
        <p:nvSpPr>
          <p:cNvPr id="141" name="Google Shape;416;p64">
            <a:extLst>
              <a:ext uri="{FF2B5EF4-FFF2-40B4-BE49-F238E27FC236}">
                <a16:creationId xmlns:a16="http://schemas.microsoft.com/office/drawing/2014/main" id="{822FBD7D-AAEB-41AE-B6A8-23E902C2FF69}"/>
              </a:ext>
            </a:extLst>
          </p:cNvPr>
          <p:cNvSpPr/>
          <p:nvPr/>
        </p:nvSpPr>
        <p:spPr>
          <a:xfrm>
            <a:off x="17131541" y="6077514"/>
            <a:ext cx="1114219" cy="1114219"/>
          </a:xfrm>
          <a:prstGeom prst="ellipse">
            <a:avLst/>
          </a:prstGeom>
          <a:solidFill>
            <a:schemeClr val="bg1"/>
          </a:solidFill>
          <a:ln w="139700" cap="flat" cmpd="sng">
            <a:solidFill>
              <a:srgbClr val="0013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5" tIns="182755" rIns="182755" bIns="182755" anchor="ctr" anchorCtr="0">
            <a:noAutofit/>
          </a:bodyPr>
          <a:lstStyle/>
          <a:p>
            <a:endParaRPr sz="2400"/>
          </a:p>
        </p:txBody>
      </p:sp>
      <p:sp>
        <p:nvSpPr>
          <p:cNvPr id="147" name="Google Shape;430;p64">
            <a:extLst>
              <a:ext uri="{FF2B5EF4-FFF2-40B4-BE49-F238E27FC236}">
                <a16:creationId xmlns:a16="http://schemas.microsoft.com/office/drawing/2014/main" id="{E1BC1947-8102-43F2-A985-90AEC8386603}"/>
              </a:ext>
            </a:extLst>
          </p:cNvPr>
          <p:cNvSpPr txBox="1"/>
          <p:nvPr/>
        </p:nvSpPr>
        <p:spPr>
          <a:xfrm>
            <a:off x="7320297" y="4050004"/>
            <a:ext cx="4281154" cy="107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pt-BR" sz="2400" b="1" dirty="0">
                <a:solidFill>
                  <a:srgbClr val="58AB5C"/>
                </a:solidFill>
                <a:latin typeface="Roboto"/>
                <a:ea typeface="Roboto"/>
                <a:cs typeface="Roboto"/>
                <a:sym typeface="Roboto"/>
              </a:rPr>
              <a:t>Seleção da ferramenta</a:t>
            </a:r>
            <a:endParaRPr sz="2400" b="1" dirty="0">
              <a:solidFill>
                <a:srgbClr val="58AB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5" name="Google Shape;431;p64">
            <a:extLst>
              <a:ext uri="{FF2B5EF4-FFF2-40B4-BE49-F238E27FC236}">
                <a16:creationId xmlns:a16="http://schemas.microsoft.com/office/drawing/2014/main" id="{B3DE7634-7A24-4A86-833E-37D87A655496}"/>
              </a:ext>
            </a:extLst>
          </p:cNvPr>
          <p:cNvCxnSpPr>
            <a:cxnSpLocks/>
            <a:stCxn id="131" idx="0"/>
            <a:endCxn id="147" idx="1"/>
          </p:cNvCxnSpPr>
          <p:nvPr/>
        </p:nvCxnSpPr>
        <p:spPr>
          <a:xfrm rot="5400000" flipH="1" flipV="1">
            <a:off x="6819640" y="4525568"/>
            <a:ext cx="436291" cy="565024"/>
          </a:xfrm>
          <a:prstGeom prst="bentConnector2">
            <a:avLst/>
          </a:prstGeom>
          <a:noFill/>
          <a:ln w="19050" cap="flat" cmpd="sng">
            <a:solidFill>
              <a:srgbClr val="293B83"/>
            </a:solidFill>
            <a:prstDash val="dot"/>
            <a:round/>
            <a:headEnd type="none" w="med" len="med"/>
            <a:tailEnd type="triangle" w="med" len="med"/>
          </a:ln>
        </p:spPr>
      </p:cxnSp>
      <p:pic>
        <p:nvPicPr>
          <p:cNvPr id="176" name="Google Shape;426;p64">
            <a:extLst>
              <a:ext uri="{FF2B5EF4-FFF2-40B4-BE49-F238E27FC236}">
                <a16:creationId xmlns:a16="http://schemas.microsoft.com/office/drawing/2014/main" id="{89B2D1C2-77E2-4550-A879-CB8289D77A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137" y="6330107"/>
            <a:ext cx="609033" cy="60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426;p64">
            <a:extLst>
              <a:ext uri="{FF2B5EF4-FFF2-40B4-BE49-F238E27FC236}">
                <a16:creationId xmlns:a16="http://schemas.microsoft.com/office/drawing/2014/main" id="{25BD30E0-CFA3-4157-91E0-05C91C3022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136" y="6330107"/>
            <a:ext cx="609033" cy="60903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428;p64">
            <a:extLst>
              <a:ext uri="{FF2B5EF4-FFF2-40B4-BE49-F238E27FC236}">
                <a16:creationId xmlns:a16="http://schemas.microsoft.com/office/drawing/2014/main" id="{1A6D4E17-54FE-4FD6-BE93-14BAA3C6EADA}"/>
              </a:ext>
            </a:extLst>
          </p:cNvPr>
          <p:cNvSpPr txBox="1"/>
          <p:nvPr/>
        </p:nvSpPr>
        <p:spPr>
          <a:xfrm>
            <a:off x="10839761" y="7885174"/>
            <a:ext cx="6544371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solidFill>
                  <a:srgbClr val="58AB5C"/>
                </a:solidFill>
                <a:latin typeface="Roboto"/>
                <a:ea typeface="Roboto"/>
                <a:cs typeface="Roboto"/>
                <a:sym typeface="Roboto"/>
              </a:rPr>
              <a:t> - Implantação da ferramenta no web </a:t>
            </a:r>
            <a:r>
              <a:rPr lang="pt-BR" sz="2400" b="1" dirty="0" err="1">
                <a:solidFill>
                  <a:srgbClr val="58AB5C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 lang="pt-BR" sz="2400" b="1" dirty="0">
              <a:solidFill>
                <a:srgbClr val="58AB5C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50000"/>
              </a:lnSpc>
            </a:pPr>
            <a:r>
              <a:rPr lang="pt-BR" sz="2400" b="1" dirty="0">
                <a:solidFill>
                  <a:srgbClr val="58AB5C"/>
                </a:solidFill>
                <a:latin typeface="Roboto"/>
                <a:ea typeface="Roboto"/>
                <a:cs typeface="Roboto"/>
                <a:sym typeface="Roboto"/>
              </a:rPr>
              <a:t> - Monitoramento piloto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solidFill>
                  <a:srgbClr val="58AB5C"/>
                </a:solidFill>
                <a:latin typeface="Roboto"/>
                <a:ea typeface="Roboto"/>
                <a:cs typeface="Roboto"/>
                <a:sym typeface="Roboto"/>
              </a:rPr>
              <a:t> - Criação do portal de integração</a:t>
            </a:r>
          </a:p>
          <a:p>
            <a:pPr>
              <a:lnSpc>
                <a:spcPct val="150000"/>
              </a:lnSpc>
            </a:pPr>
            <a:endParaRPr sz="2400" b="1" dirty="0">
              <a:solidFill>
                <a:srgbClr val="58AB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9" name="Google Shape;429;p64">
            <a:extLst>
              <a:ext uri="{FF2B5EF4-FFF2-40B4-BE49-F238E27FC236}">
                <a16:creationId xmlns:a16="http://schemas.microsoft.com/office/drawing/2014/main" id="{7EEA9462-4B1C-4F45-9AAA-2E06AF949272}"/>
              </a:ext>
            </a:extLst>
          </p:cNvPr>
          <p:cNvCxnSpPr>
            <a:cxnSpLocks/>
            <a:stCxn id="126" idx="4"/>
            <a:endCxn id="178" idx="1"/>
          </p:cNvCxnSpPr>
          <p:nvPr/>
        </p:nvCxnSpPr>
        <p:spPr>
          <a:xfrm rot="16200000" flipH="1">
            <a:off x="9981387" y="7492999"/>
            <a:ext cx="1159641" cy="557108"/>
          </a:xfrm>
          <a:prstGeom prst="bentConnector2">
            <a:avLst/>
          </a:prstGeom>
          <a:noFill/>
          <a:ln w="19050" cap="flat" cmpd="sng">
            <a:solidFill>
              <a:srgbClr val="293B83"/>
            </a:solidFill>
            <a:prstDash val="dot"/>
            <a:round/>
            <a:headEnd type="none" w="med" len="med"/>
            <a:tailEnd type="triangle" w="med" len="med"/>
          </a:ln>
        </p:spPr>
      </p:cxnSp>
      <p:pic>
        <p:nvPicPr>
          <p:cNvPr id="180" name="Google Shape;426;p64">
            <a:extLst>
              <a:ext uri="{FF2B5EF4-FFF2-40B4-BE49-F238E27FC236}">
                <a16:creationId xmlns:a16="http://schemas.microsoft.com/office/drawing/2014/main" id="{49438EB0-EDB7-4F65-BC98-C0AA407230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4927" y="6330107"/>
            <a:ext cx="609033" cy="60903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430;p64">
            <a:extLst>
              <a:ext uri="{FF2B5EF4-FFF2-40B4-BE49-F238E27FC236}">
                <a16:creationId xmlns:a16="http://schemas.microsoft.com/office/drawing/2014/main" id="{450CD3F8-3BFA-4438-970C-A20CD4683AF6}"/>
              </a:ext>
            </a:extLst>
          </p:cNvPr>
          <p:cNvSpPr txBox="1"/>
          <p:nvPr/>
        </p:nvSpPr>
        <p:spPr>
          <a:xfrm>
            <a:off x="14359555" y="3818096"/>
            <a:ext cx="728320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>
            <a:defPPr>
              <a:defRPr lang="en-US"/>
            </a:defPPr>
            <a:lvl1pPr algn="ctr">
              <a:defRPr sz="2600" b="1">
                <a:solidFill>
                  <a:srgbClr val="00AED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l"/>
            <a:r>
              <a:rPr lang="pt-BR" dirty="0">
                <a:sym typeface="Roboto"/>
              </a:rPr>
              <a:t>Implantação do modelo de trabalho apresentado piloto</a:t>
            </a:r>
          </a:p>
        </p:txBody>
      </p:sp>
      <p:cxnSp>
        <p:nvCxnSpPr>
          <p:cNvPr id="182" name="Google Shape;431;p64">
            <a:extLst>
              <a:ext uri="{FF2B5EF4-FFF2-40B4-BE49-F238E27FC236}">
                <a16:creationId xmlns:a16="http://schemas.microsoft.com/office/drawing/2014/main" id="{78BF3442-A3EC-4EC8-8849-C258A56A8171}"/>
              </a:ext>
            </a:extLst>
          </p:cNvPr>
          <p:cNvCxnSpPr>
            <a:cxnSpLocks/>
            <a:endCxn id="181" idx="1"/>
          </p:cNvCxnSpPr>
          <p:nvPr/>
        </p:nvCxnSpPr>
        <p:spPr>
          <a:xfrm rot="5400000" flipH="1" flipV="1">
            <a:off x="13968623" y="4358011"/>
            <a:ext cx="390847" cy="391018"/>
          </a:xfrm>
          <a:prstGeom prst="bentConnector2">
            <a:avLst/>
          </a:prstGeom>
          <a:noFill/>
          <a:ln w="19050" cap="flat" cmpd="sng">
            <a:solidFill>
              <a:srgbClr val="293B8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183" name="Google Shape;427;p64">
            <a:extLst>
              <a:ext uri="{FF2B5EF4-FFF2-40B4-BE49-F238E27FC236}">
                <a16:creationId xmlns:a16="http://schemas.microsoft.com/office/drawing/2014/main" id="{64B6EFBC-A392-42B9-ADBC-FDB5D06654E4}"/>
              </a:ext>
            </a:extLst>
          </p:cNvPr>
          <p:cNvSpPr/>
          <p:nvPr/>
        </p:nvSpPr>
        <p:spPr>
          <a:xfrm>
            <a:off x="21094876" y="6329982"/>
            <a:ext cx="609283" cy="609283"/>
          </a:xfrm>
          <a:prstGeom prst="ellipse">
            <a:avLst/>
          </a:prstGeom>
          <a:solidFill>
            <a:srgbClr val="00AED3"/>
          </a:solidFill>
          <a:ln>
            <a:noFill/>
          </a:ln>
        </p:spPr>
        <p:txBody>
          <a:bodyPr spcFirstLastPara="1" wrap="square" lIns="182755" tIns="182755" rIns="182755" bIns="182755" anchor="ctr" anchorCtr="0">
            <a:noAutofit/>
          </a:bodyPr>
          <a:lstStyle/>
          <a:p>
            <a:endParaRPr sz="2400"/>
          </a:p>
        </p:txBody>
      </p:sp>
      <p:cxnSp>
        <p:nvCxnSpPr>
          <p:cNvPr id="186" name="Google Shape;429;p64">
            <a:extLst>
              <a:ext uri="{FF2B5EF4-FFF2-40B4-BE49-F238E27FC236}">
                <a16:creationId xmlns:a16="http://schemas.microsoft.com/office/drawing/2014/main" id="{C61BC317-91D6-4F51-9E7D-EEC9A094FB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519681" y="7625294"/>
            <a:ext cx="895049" cy="557110"/>
          </a:xfrm>
          <a:prstGeom prst="bentConnector2">
            <a:avLst/>
          </a:prstGeom>
          <a:noFill/>
          <a:ln w="19050" cap="flat" cmpd="sng">
            <a:solidFill>
              <a:srgbClr val="293B83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88" name="Google Shape;429;p64">
            <a:extLst>
              <a:ext uri="{FF2B5EF4-FFF2-40B4-BE49-F238E27FC236}">
                <a16:creationId xmlns:a16="http://schemas.microsoft.com/office/drawing/2014/main" id="{D6004401-7054-4013-B2E9-46E01A743759}"/>
              </a:ext>
            </a:extLst>
          </p:cNvPr>
          <p:cNvCxnSpPr>
            <a:cxnSpLocks/>
          </p:cNvCxnSpPr>
          <p:nvPr/>
        </p:nvCxnSpPr>
        <p:spPr>
          <a:xfrm rot="16200000" flipV="1">
            <a:off x="20034609" y="3603685"/>
            <a:ext cx="2417308" cy="296776"/>
          </a:xfrm>
          <a:prstGeom prst="bentConnector2">
            <a:avLst/>
          </a:prstGeom>
          <a:noFill/>
          <a:ln w="19050" cap="flat" cmpd="sng">
            <a:solidFill>
              <a:srgbClr val="293B8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40" name="Google Shape;427;p64">
            <a:extLst>
              <a:ext uri="{FF2B5EF4-FFF2-40B4-BE49-F238E27FC236}">
                <a16:creationId xmlns:a16="http://schemas.microsoft.com/office/drawing/2014/main" id="{4C16488E-B6B8-41E4-BCCA-3810DFB5438B}"/>
              </a:ext>
            </a:extLst>
          </p:cNvPr>
          <p:cNvSpPr/>
          <p:nvPr/>
        </p:nvSpPr>
        <p:spPr>
          <a:xfrm>
            <a:off x="17391875" y="6324967"/>
            <a:ext cx="609283" cy="609283"/>
          </a:xfrm>
          <a:prstGeom prst="ellipse">
            <a:avLst/>
          </a:prstGeom>
          <a:solidFill>
            <a:srgbClr val="00AED3"/>
          </a:solidFill>
          <a:ln>
            <a:noFill/>
          </a:ln>
        </p:spPr>
        <p:txBody>
          <a:bodyPr spcFirstLastPara="1" wrap="square" lIns="182755" tIns="182755" rIns="182755" bIns="182755" anchor="ctr" anchorCtr="0">
            <a:noAutofit/>
          </a:bodyPr>
          <a:lstStyle/>
          <a:p>
            <a:endParaRPr sz="2400"/>
          </a:p>
        </p:txBody>
      </p:sp>
      <p:sp>
        <p:nvSpPr>
          <p:cNvPr id="43" name="Google Shape;425;p64">
            <a:extLst>
              <a:ext uri="{FF2B5EF4-FFF2-40B4-BE49-F238E27FC236}">
                <a16:creationId xmlns:a16="http://schemas.microsoft.com/office/drawing/2014/main" id="{ADDAFED5-E189-4130-8E39-E6F77C9BBE00}"/>
              </a:ext>
            </a:extLst>
          </p:cNvPr>
          <p:cNvSpPr txBox="1"/>
          <p:nvPr/>
        </p:nvSpPr>
        <p:spPr>
          <a:xfrm>
            <a:off x="13199811" y="5026225"/>
            <a:ext cx="1877200" cy="75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/>
          <a:p>
            <a:pPr algn="ctr"/>
            <a:r>
              <a:rPr lang="pt-BR" sz="2600" b="1" dirty="0">
                <a:solidFill>
                  <a:srgbClr val="00AED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sap"/>
              </a:rPr>
              <a:t>XX/2019</a:t>
            </a:r>
            <a:endParaRPr sz="2600" b="1" dirty="0">
              <a:solidFill>
                <a:srgbClr val="00AED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sap"/>
            </a:endParaRPr>
          </a:p>
        </p:txBody>
      </p:sp>
      <p:sp>
        <p:nvSpPr>
          <p:cNvPr id="44" name="Google Shape;427;p64">
            <a:extLst>
              <a:ext uri="{FF2B5EF4-FFF2-40B4-BE49-F238E27FC236}">
                <a16:creationId xmlns:a16="http://schemas.microsoft.com/office/drawing/2014/main" id="{B31AD2E5-3675-4161-B01C-A928EA3BC223}"/>
              </a:ext>
            </a:extLst>
          </p:cNvPr>
          <p:cNvSpPr/>
          <p:nvPr/>
        </p:nvSpPr>
        <p:spPr>
          <a:xfrm>
            <a:off x="13658271" y="6324967"/>
            <a:ext cx="609283" cy="609283"/>
          </a:xfrm>
          <a:prstGeom prst="ellipse">
            <a:avLst/>
          </a:prstGeom>
          <a:solidFill>
            <a:srgbClr val="00AED3"/>
          </a:solidFill>
          <a:ln>
            <a:noFill/>
          </a:ln>
        </p:spPr>
        <p:txBody>
          <a:bodyPr spcFirstLastPara="1" wrap="square" lIns="182755" tIns="182755" rIns="182755" bIns="182755" anchor="ctr" anchorCtr="0">
            <a:noAutofit/>
          </a:bodyPr>
          <a:lstStyle/>
          <a:p>
            <a:endParaRPr sz="2400"/>
          </a:p>
        </p:txBody>
      </p:sp>
      <p:sp>
        <p:nvSpPr>
          <p:cNvPr id="45" name="Google Shape;430;p64">
            <a:extLst>
              <a:ext uri="{FF2B5EF4-FFF2-40B4-BE49-F238E27FC236}">
                <a16:creationId xmlns:a16="http://schemas.microsoft.com/office/drawing/2014/main" id="{03556786-95CD-4B56-9729-6753D6B034F3}"/>
              </a:ext>
            </a:extLst>
          </p:cNvPr>
          <p:cNvSpPr txBox="1"/>
          <p:nvPr/>
        </p:nvSpPr>
        <p:spPr>
          <a:xfrm>
            <a:off x="18307158" y="7779806"/>
            <a:ext cx="552687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>
            <a:defPPr>
              <a:defRPr lang="en-US"/>
            </a:defPPr>
            <a:lvl1pPr algn="ctr">
              <a:defRPr sz="2600" b="1">
                <a:solidFill>
                  <a:srgbClr val="00AED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l"/>
            <a:r>
              <a:rPr lang="pt-BR" dirty="0">
                <a:sym typeface="Roboto"/>
              </a:rPr>
              <a:t>Acompanhamento e feedback do modelo piloto</a:t>
            </a:r>
          </a:p>
        </p:txBody>
      </p:sp>
      <p:sp>
        <p:nvSpPr>
          <p:cNvPr id="46" name="Google Shape;425;p64">
            <a:extLst>
              <a:ext uri="{FF2B5EF4-FFF2-40B4-BE49-F238E27FC236}">
                <a16:creationId xmlns:a16="http://schemas.microsoft.com/office/drawing/2014/main" id="{07E9BD6D-9FD4-494A-B855-1E24319573B7}"/>
              </a:ext>
            </a:extLst>
          </p:cNvPr>
          <p:cNvSpPr txBox="1"/>
          <p:nvPr/>
        </p:nvSpPr>
        <p:spPr>
          <a:xfrm>
            <a:off x="16720970" y="5026225"/>
            <a:ext cx="1877200" cy="75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/>
          <a:p>
            <a:pPr algn="ctr"/>
            <a:r>
              <a:rPr lang="pt-BR" sz="2600" b="1" dirty="0">
                <a:solidFill>
                  <a:srgbClr val="00AED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sap"/>
              </a:rPr>
              <a:t>XX/2019</a:t>
            </a:r>
            <a:endParaRPr sz="2600" b="1" dirty="0">
              <a:solidFill>
                <a:srgbClr val="00AED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sap"/>
            </a:endParaRPr>
          </a:p>
        </p:txBody>
      </p:sp>
      <p:sp>
        <p:nvSpPr>
          <p:cNvPr id="47" name="Google Shape;425;p64">
            <a:extLst>
              <a:ext uri="{FF2B5EF4-FFF2-40B4-BE49-F238E27FC236}">
                <a16:creationId xmlns:a16="http://schemas.microsoft.com/office/drawing/2014/main" id="{C16E2FD9-37E5-49AA-BF41-787105108712}"/>
              </a:ext>
            </a:extLst>
          </p:cNvPr>
          <p:cNvSpPr txBox="1"/>
          <p:nvPr/>
        </p:nvSpPr>
        <p:spPr>
          <a:xfrm>
            <a:off x="20403995" y="5026225"/>
            <a:ext cx="1877200" cy="75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/>
          <a:p>
            <a:pPr algn="ctr"/>
            <a:r>
              <a:rPr lang="pt-BR" sz="2600" b="1" dirty="0">
                <a:solidFill>
                  <a:srgbClr val="00AED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sap"/>
              </a:rPr>
              <a:t>XX/2019</a:t>
            </a:r>
            <a:endParaRPr sz="2600" b="1" dirty="0">
              <a:solidFill>
                <a:srgbClr val="00AED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sap"/>
            </a:endParaRPr>
          </a:p>
        </p:txBody>
      </p:sp>
      <p:sp>
        <p:nvSpPr>
          <p:cNvPr id="48" name="Google Shape;430;p64">
            <a:extLst>
              <a:ext uri="{FF2B5EF4-FFF2-40B4-BE49-F238E27FC236}">
                <a16:creationId xmlns:a16="http://schemas.microsoft.com/office/drawing/2014/main" id="{6266DBD9-AE1E-4FD1-9578-08C348A48CB6}"/>
              </a:ext>
            </a:extLst>
          </p:cNvPr>
          <p:cNvSpPr txBox="1"/>
          <p:nvPr/>
        </p:nvSpPr>
        <p:spPr>
          <a:xfrm>
            <a:off x="14956138" y="1849978"/>
            <a:ext cx="728320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>
            <a:defPPr>
              <a:defRPr lang="en-US"/>
            </a:defPPr>
            <a:lvl1pPr algn="ctr">
              <a:defRPr sz="2600" b="1">
                <a:solidFill>
                  <a:srgbClr val="00AED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l"/>
            <a:r>
              <a:rPr lang="pt-BR" dirty="0">
                <a:sym typeface="Roboto"/>
              </a:rPr>
              <a:t>Implantação do modelo de trabalho nos demais projetos</a:t>
            </a:r>
          </a:p>
        </p:txBody>
      </p:sp>
    </p:spTree>
    <p:extLst>
      <p:ext uri="{BB962C8B-B14F-4D97-AF65-F5344CB8AC3E}">
        <p14:creationId xmlns:p14="http://schemas.microsoft.com/office/powerpoint/2010/main" val="419481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368E6E0-8799-4649-A0EE-2D7EB366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64" y="2458598"/>
            <a:ext cx="19245012" cy="10617609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60</a:t>
            </a:fld>
            <a:endParaRPr lang="en-US"/>
          </a:p>
        </p:txBody>
      </p:sp>
      <p:sp>
        <p:nvSpPr>
          <p:cNvPr id="3" name="TextBox 63">
            <a:extLst>
              <a:ext uri="{FF2B5EF4-FFF2-40B4-BE49-F238E27FC236}">
                <a16:creationId xmlns:a16="http://schemas.microsoft.com/office/drawing/2014/main" id="{A4A7F51F-C467-45D3-AEBC-D08D7FB7869A}"/>
              </a:ext>
            </a:extLst>
          </p:cNvPr>
          <p:cNvSpPr txBox="1"/>
          <p:nvPr/>
        </p:nvSpPr>
        <p:spPr>
          <a:xfrm>
            <a:off x="1733711" y="1311299"/>
            <a:ext cx="20182117" cy="55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7885">
              <a:lnSpc>
                <a:spcPct val="120000"/>
              </a:lnSpc>
              <a:defRPr/>
            </a:pPr>
            <a:r>
              <a:rPr lang="pt-BR" sz="2799">
                <a:solidFill>
                  <a:srgbClr val="737572"/>
                </a:solidFill>
                <a:latin typeface="Lato Light"/>
                <a:cs typeface="Lato Light"/>
              </a:rPr>
              <a:t>Melhoria nos processos</a:t>
            </a:r>
            <a:endParaRPr lang="en-US" sz="2799" i="1">
              <a:solidFill>
                <a:srgbClr val="737572"/>
              </a:solidFill>
              <a:latin typeface="Lato Light"/>
              <a:cs typeface="Lato Ligh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B5D729A-2352-4740-983A-3B0B6F757C52}"/>
              </a:ext>
            </a:extLst>
          </p:cNvPr>
          <p:cNvSpPr/>
          <p:nvPr/>
        </p:nvSpPr>
        <p:spPr>
          <a:xfrm>
            <a:off x="0" y="1787"/>
            <a:ext cx="24377650" cy="13712428"/>
          </a:xfrm>
          <a:prstGeom prst="rect">
            <a:avLst/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599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C21FB2C-F683-4694-9B22-F48CF3CAB79A}"/>
              </a:ext>
            </a:extLst>
          </p:cNvPr>
          <p:cNvSpPr/>
          <p:nvPr/>
        </p:nvSpPr>
        <p:spPr>
          <a:xfrm>
            <a:off x="4946234" y="2773762"/>
            <a:ext cx="14538122" cy="8168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599"/>
          </a:p>
        </p:txBody>
      </p:sp>
      <p:sp>
        <p:nvSpPr>
          <p:cNvPr id="7" name="TextBox 63">
            <a:extLst>
              <a:ext uri="{FF2B5EF4-FFF2-40B4-BE49-F238E27FC236}">
                <a16:creationId xmlns:a16="http://schemas.microsoft.com/office/drawing/2014/main" id="{56C2F67B-9942-4EF1-B0E4-AF06A807ECF1}"/>
              </a:ext>
            </a:extLst>
          </p:cNvPr>
          <p:cNvSpPr txBox="1"/>
          <p:nvPr/>
        </p:nvSpPr>
        <p:spPr>
          <a:xfrm>
            <a:off x="5315603" y="3155138"/>
            <a:ext cx="14142282" cy="69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7885">
              <a:lnSpc>
                <a:spcPct val="120000"/>
              </a:lnSpc>
              <a:defRPr/>
            </a:pPr>
            <a:r>
              <a:rPr lang="en-US" sz="3599" i="1">
                <a:solidFill>
                  <a:srgbClr val="737572"/>
                </a:solidFill>
                <a:latin typeface="Lato Light"/>
                <a:cs typeface="Lato Light"/>
              </a:rPr>
              <a:t>Release Management</a:t>
            </a:r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id="{6C9E15BB-8C99-45C8-8918-861DA8B60F8F}"/>
              </a:ext>
            </a:extLst>
          </p:cNvPr>
          <p:cNvSpPr txBox="1"/>
          <p:nvPr/>
        </p:nvSpPr>
        <p:spPr>
          <a:xfrm>
            <a:off x="5315603" y="4102549"/>
            <a:ext cx="12584276" cy="245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7885">
              <a:lnSpc>
                <a:spcPct val="120000"/>
              </a:lnSpc>
              <a:defRPr/>
            </a:pPr>
            <a:r>
              <a:rPr lang="pt-BR" sz="3199">
                <a:solidFill>
                  <a:srgbClr val="737572"/>
                </a:solidFill>
                <a:latin typeface="Lato Light"/>
                <a:cs typeface="Lato Light"/>
              </a:rPr>
              <a:t>Possibilita automatizar o processo de liberar uma nova versão da aplicação em produção. Acelera o processo de publicação e evita erros humanos comuns na publicação da aplicação.</a:t>
            </a:r>
            <a:endParaRPr lang="en-US" sz="3199" i="1">
              <a:solidFill>
                <a:srgbClr val="737572"/>
              </a:solidFill>
              <a:latin typeface="Lato Light"/>
              <a:cs typeface="Lato Light"/>
            </a:endParaRPr>
          </a:p>
          <a:p>
            <a:pPr defTabSz="1827885">
              <a:lnSpc>
                <a:spcPct val="120000"/>
              </a:lnSpc>
              <a:defRPr/>
            </a:pPr>
            <a:endParaRPr lang="en-US" sz="3199" i="1">
              <a:solidFill>
                <a:srgbClr val="737572"/>
              </a:solidFill>
              <a:latin typeface="Lato Light"/>
              <a:cs typeface="Lato Light"/>
            </a:endParaRPr>
          </a:p>
        </p:txBody>
      </p:sp>
      <p:pic>
        <p:nvPicPr>
          <p:cNvPr id="7170" name="Picture 2" descr="Resultado de imagem para TFS release management">
            <a:extLst>
              <a:ext uri="{FF2B5EF4-FFF2-40B4-BE49-F238E27FC236}">
                <a16:creationId xmlns:a16="http://schemas.microsoft.com/office/drawing/2014/main" id="{71D70A78-7335-4FCD-8E8C-759EA3126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927" y="6217870"/>
            <a:ext cx="10472734" cy="428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834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63">
            <a:extLst>
              <a:ext uri="{FF2B5EF4-FFF2-40B4-BE49-F238E27FC236}">
                <a16:creationId xmlns:a16="http://schemas.microsoft.com/office/drawing/2014/main" id="{781E3017-850F-4508-97E8-377DA74D2F02}"/>
              </a:ext>
            </a:extLst>
          </p:cNvPr>
          <p:cNvSpPr txBox="1"/>
          <p:nvPr/>
        </p:nvSpPr>
        <p:spPr>
          <a:xfrm>
            <a:off x="1565721" y="397514"/>
            <a:ext cx="3382336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ALM</a:t>
            </a:r>
            <a:endParaRPr kumimoji="0" lang="en-US" sz="5400" b="1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dirty="0">
                <a:solidFill>
                  <a:srgbClr val="737572"/>
                </a:solidFill>
                <a:latin typeface="Lato Light"/>
                <a:cs typeface="Lato Light"/>
              </a:rPr>
              <a:t>Principais entregas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cxnSp>
        <p:nvCxnSpPr>
          <p:cNvPr id="124" name="Google Shape;417;p64">
            <a:extLst>
              <a:ext uri="{FF2B5EF4-FFF2-40B4-BE49-F238E27FC236}">
                <a16:creationId xmlns:a16="http://schemas.microsoft.com/office/drawing/2014/main" id="{CBDCB06C-8C16-4A66-89F5-E722238A9DE0}"/>
              </a:ext>
            </a:extLst>
          </p:cNvPr>
          <p:cNvCxnSpPr>
            <a:cxnSpLocks/>
          </p:cNvCxnSpPr>
          <p:nvPr/>
        </p:nvCxnSpPr>
        <p:spPr>
          <a:xfrm>
            <a:off x="3433764" y="6579177"/>
            <a:ext cx="17400778" cy="110893"/>
          </a:xfrm>
          <a:prstGeom prst="straightConnector1">
            <a:avLst/>
          </a:prstGeom>
          <a:noFill/>
          <a:ln w="139700" cap="flat" cmpd="sng">
            <a:solidFill>
              <a:srgbClr val="0013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418;p64">
            <a:extLst>
              <a:ext uri="{FF2B5EF4-FFF2-40B4-BE49-F238E27FC236}">
                <a16:creationId xmlns:a16="http://schemas.microsoft.com/office/drawing/2014/main" id="{556CE080-F645-4D68-8A0D-67A869057405}"/>
              </a:ext>
            </a:extLst>
          </p:cNvPr>
          <p:cNvSpPr/>
          <p:nvPr/>
        </p:nvSpPr>
        <p:spPr>
          <a:xfrm>
            <a:off x="6022544" y="6077514"/>
            <a:ext cx="1114219" cy="1114219"/>
          </a:xfrm>
          <a:prstGeom prst="ellipse">
            <a:avLst/>
          </a:prstGeom>
          <a:solidFill>
            <a:srgbClr val="FFFFFF"/>
          </a:solidFill>
          <a:ln w="139700" cap="flat" cmpd="sng">
            <a:solidFill>
              <a:srgbClr val="0013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5" tIns="182755" rIns="182755" bIns="182755" anchor="ctr" anchorCtr="0">
            <a:noAutofit/>
          </a:bodyPr>
          <a:lstStyle/>
          <a:p>
            <a:endParaRPr sz="2400"/>
          </a:p>
        </p:txBody>
      </p:sp>
      <p:sp>
        <p:nvSpPr>
          <p:cNvPr id="126" name="Google Shape;419;p64">
            <a:extLst>
              <a:ext uri="{FF2B5EF4-FFF2-40B4-BE49-F238E27FC236}">
                <a16:creationId xmlns:a16="http://schemas.microsoft.com/office/drawing/2014/main" id="{05ECA317-DA0B-4BBD-BFD0-B484BDD0960C}"/>
              </a:ext>
            </a:extLst>
          </p:cNvPr>
          <p:cNvSpPr/>
          <p:nvPr/>
        </p:nvSpPr>
        <p:spPr>
          <a:xfrm>
            <a:off x="9725543" y="6077514"/>
            <a:ext cx="1114219" cy="1114219"/>
          </a:xfrm>
          <a:prstGeom prst="ellipse">
            <a:avLst/>
          </a:prstGeom>
          <a:solidFill>
            <a:srgbClr val="FFFFFF"/>
          </a:solidFill>
          <a:ln w="139700" cap="flat" cmpd="sng">
            <a:solidFill>
              <a:srgbClr val="0013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5" tIns="182755" rIns="182755" bIns="182755" anchor="ctr" anchorCtr="0">
            <a:noAutofit/>
          </a:bodyPr>
          <a:lstStyle/>
          <a:p>
            <a:endParaRPr sz="2400"/>
          </a:p>
        </p:txBody>
      </p:sp>
      <p:sp>
        <p:nvSpPr>
          <p:cNvPr id="127" name="Google Shape;420;p64">
            <a:extLst>
              <a:ext uri="{FF2B5EF4-FFF2-40B4-BE49-F238E27FC236}">
                <a16:creationId xmlns:a16="http://schemas.microsoft.com/office/drawing/2014/main" id="{D6DF5344-F41C-43D2-9800-03A3EBDBCC0A}"/>
              </a:ext>
            </a:extLst>
          </p:cNvPr>
          <p:cNvSpPr/>
          <p:nvPr/>
        </p:nvSpPr>
        <p:spPr>
          <a:xfrm>
            <a:off x="13428542" y="6077514"/>
            <a:ext cx="1114219" cy="1114219"/>
          </a:xfrm>
          <a:prstGeom prst="ellipse">
            <a:avLst/>
          </a:prstGeom>
          <a:solidFill>
            <a:srgbClr val="FFFFFF"/>
          </a:solidFill>
          <a:ln w="139700" cap="flat" cmpd="sng">
            <a:solidFill>
              <a:srgbClr val="0013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5" tIns="182755" rIns="182755" bIns="182755" anchor="ctr" anchorCtr="0">
            <a:noAutofit/>
          </a:bodyPr>
          <a:lstStyle/>
          <a:p>
            <a:endParaRPr sz="2400"/>
          </a:p>
        </p:txBody>
      </p:sp>
      <p:sp>
        <p:nvSpPr>
          <p:cNvPr id="128" name="Google Shape;421;p64">
            <a:extLst>
              <a:ext uri="{FF2B5EF4-FFF2-40B4-BE49-F238E27FC236}">
                <a16:creationId xmlns:a16="http://schemas.microsoft.com/office/drawing/2014/main" id="{6438A701-95ED-4B3E-BDE7-E23B9AB7F5DA}"/>
              </a:ext>
            </a:extLst>
          </p:cNvPr>
          <p:cNvSpPr txBox="1"/>
          <p:nvPr/>
        </p:nvSpPr>
        <p:spPr>
          <a:xfrm>
            <a:off x="2096455" y="5026225"/>
            <a:ext cx="1719348" cy="75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 b="1">
                <a:solidFill>
                  <a:srgbClr val="00AED3"/>
                </a:solidFill>
                <a:latin typeface="Asap"/>
                <a:ea typeface="Asap"/>
                <a:cs typeface="Asap"/>
              </a:defRPr>
            </a:lvl1pPr>
          </a:lstStyle>
          <a:p>
            <a:pPr algn="ctr"/>
            <a:r>
              <a:rPr lang="pt-BR" sz="2600" dirty="0">
                <a:solidFill>
                  <a:srgbClr val="58AB5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sap"/>
              </a:rPr>
              <a:t>05/2018</a:t>
            </a:r>
            <a:endParaRPr sz="2600" dirty="0">
              <a:solidFill>
                <a:srgbClr val="58AB5C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sap"/>
            </a:endParaRPr>
          </a:p>
        </p:txBody>
      </p:sp>
      <p:sp>
        <p:nvSpPr>
          <p:cNvPr id="131" name="Google Shape;422;p64">
            <a:extLst>
              <a:ext uri="{FF2B5EF4-FFF2-40B4-BE49-F238E27FC236}">
                <a16:creationId xmlns:a16="http://schemas.microsoft.com/office/drawing/2014/main" id="{AF978A7A-EA9B-458D-B479-08F5C3D5BF0E}"/>
              </a:ext>
            </a:extLst>
          </p:cNvPr>
          <p:cNvSpPr txBox="1"/>
          <p:nvPr/>
        </p:nvSpPr>
        <p:spPr>
          <a:xfrm>
            <a:off x="5816673" y="5026225"/>
            <a:ext cx="1877200" cy="75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600" b="1">
                <a:solidFill>
                  <a:srgbClr val="58AB5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pt-BR" dirty="0">
                <a:sym typeface="Asap"/>
              </a:rPr>
              <a:t>06/2018</a:t>
            </a:r>
            <a:endParaRPr dirty="0">
              <a:sym typeface="Asap"/>
            </a:endParaRPr>
          </a:p>
        </p:txBody>
      </p:sp>
      <p:sp>
        <p:nvSpPr>
          <p:cNvPr id="132" name="Google Shape;423;p64">
            <a:extLst>
              <a:ext uri="{FF2B5EF4-FFF2-40B4-BE49-F238E27FC236}">
                <a16:creationId xmlns:a16="http://schemas.microsoft.com/office/drawing/2014/main" id="{1AB3C07E-84CB-49CF-8405-DBA5130CDAE9}"/>
              </a:ext>
            </a:extLst>
          </p:cNvPr>
          <p:cNvSpPr txBox="1"/>
          <p:nvPr/>
        </p:nvSpPr>
        <p:spPr>
          <a:xfrm>
            <a:off x="9508242" y="5026225"/>
            <a:ext cx="1877200" cy="75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/>
          <a:p>
            <a:pPr algn="ctr"/>
            <a:r>
              <a:rPr lang="pt-BR" sz="2600" b="1" dirty="0">
                <a:solidFill>
                  <a:srgbClr val="58AB5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sap"/>
              </a:rPr>
              <a:t>10/2018</a:t>
            </a:r>
            <a:endParaRPr sz="2600" b="1" dirty="0">
              <a:solidFill>
                <a:srgbClr val="58AB5C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sap"/>
            </a:endParaRPr>
          </a:p>
        </p:txBody>
      </p:sp>
      <p:sp>
        <p:nvSpPr>
          <p:cNvPr id="137" name="Google Shape;428;p64">
            <a:extLst>
              <a:ext uri="{FF2B5EF4-FFF2-40B4-BE49-F238E27FC236}">
                <a16:creationId xmlns:a16="http://schemas.microsoft.com/office/drawing/2014/main" id="{21821C51-F6F5-4FF5-8662-34EDC12B5467}"/>
              </a:ext>
            </a:extLst>
          </p:cNvPr>
          <p:cNvSpPr txBox="1"/>
          <p:nvPr/>
        </p:nvSpPr>
        <p:spPr>
          <a:xfrm>
            <a:off x="3699630" y="7885173"/>
            <a:ext cx="3994243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 err="1">
                <a:solidFill>
                  <a:srgbClr val="58AB5C"/>
                </a:solidFill>
                <a:latin typeface="Roboto"/>
                <a:ea typeface="Roboto"/>
                <a:cs typeface="Roboto"/>
                <a:sym typeface="Roboto"/>
              </a:rPr>
              <a:t>Agile</a:t>
            </a:r>
            <a:r>
              <a:rPr lang="pt-BR" sz="2400" b="1" dirty="0">
                <a:solidFill>
                  <a:srgbClr val="58AB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400" b="1" dirty="0" err="1">
                <a:solidFill>
                  <a:srgbClr val="58AB5C"/>
                </a:solidFill>
                <a:latin typeface="Roboto"/>
                <a:ea typeface="Roboto"/>
                <a:cs typeface="Roboto"/>
                <a:sym typeface="Roboto"/>
              </a:rPr>
              <a:t>planning</a:t>
            </a:r>
            <a:r>
              <a:rPr lang="pt-BR" sz="2400" b="1" dirty="0">
                <a:solidFill>
                  <a:srgbClr val="58AB5C"/>
                </a:solidFill>
                <a:latin typeface="Roboto"/>
                <a:ea typeface="Roboto"/>
                <a:cs typeface="Roboto"/>
                <a:sym typeface="Roboto"/>
              </a:rPr>
              <a:t> piloto</a:t>
            </a:r>
            <a:endParaRPr sz="2400" b="1" dirty="0">
              <a:solidFill>
                <a:srgbClr val="58AB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" name="Google Shape;429;p64">
            <a:extLst>
              <a:ext uri="{FF2B5EF4-FFF2-40B4-BE49-F238E27FC236}">
                <a16:creationId xmlns:a16="http://schemas.microsoft.com/office/drawing/2014/main" id="{1284FCD5-6A1C-416D-BE45-324DEFF573E3}"/>
              </a:ext>
            </a:extLst>
          </p:cNvPr>
          <p:cNvCxnSpPr>
            <a:cxnSpLocks/>
            <a:stCxn id="139" idx="4"/>
            <a:endCxn id="137" idx="1"/>
          </p:cNvCxnSpPr>
          <p:nvPr/>
        </p:nvCxnSpPr>
        <p:spPr>
          <a:xfrm rot="16200000" flipH="1">
            <a:off x="2708322" y="7360065"/>
            <a:ext cx="1159640" cy="822975"/>
          </a:xfrm>
          <a:prstGeom prst="bentConnector2">
            <a:avLst/>
          </a:prstGeom>
          <a:noFill/>
          <a:ln w="19050" cap="flat" cmpd="sng">
            <a:solidFill>
              <a:srgbClr val="293B8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139" name="Google Shape;415;p64">
            <a:extLst>
              <a:ext uri="{FF2B5EF4-FFF2-40B4-BE49-F238E27FC236}">
                <a16:creationId xmlns:a16="http://schemas.microsoft.com/office/drawing/2014/main" id="{A38AF8A5-E751-4864-B0E5-FB42D050FE17}"/>
              </a:ext>
            </a:extLst>
          </p:cNvPr>
          <p:cNvSpPr/>
          <p:nvPr/>
        </p:nvSpPr>
        <p:spPr>
          <a:xfrm>
            <a:off x="2319545" y="6077514"/>
            <a:ext cx="1114219" cy="1114219"/>
          </a:xfrm>
          <a:prstGeom prst="ellipse">
            <a:avLst/>
          </a:prstGeom>
          <a:noFill/>
          <a:ln w="139700" cap="flat" cmpd="sng">
            <a:solidFill>
              <a:srgbClr val="0013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5" tIns="182755" rIns="182755" bIns="182755" anchor="ctr" anchorCtr="0">
            <a:noAutofit/>
          </a:bodyPr>
          <a:lstStyle/>
          <a:p>
            <a:endParaRPr sz="2400"/>
          </a:p>
        </p:txBody>
      </p:sp>
      <p:sp>
        <p:nvSpPr>
          <p:cNvPr id="140" name="Google Shape;416;p64">
            <a:extLst>
              <a:ext uri="{FF2B5EF4-FFF2-40B4-BE49-F238E27FC236}">
                <a16:creationId xmlns:a16="http://schemas.microsoft.com/office/drawing/2014/main" id="{2FC5C354-218A-4974-99E6-0A32C54B311E}"/>
              </a:ext>
            </a:extLst>
          </p:cNvPr>
          <p:cNvSpPr/>
          <p:nvPr/>
        </p:nvSpPr>
        <p:spPr>
          <a:xfrm>
            <a:off x="20834542" y="6077514"/>
            <a:ext cx="1114219" cy="1114219"/>
          </a:xfrm>
          <a:prstGeom prst="ellipse">
            <a:avLst/>
          </a:prstGeom>
          <a:noFill/>
          <a:ln w="139700" cap="flat" cmpd="sng">
            <a:solidFill>
              <a:srgbClr val="0013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5" tIns="182755" rIns="182755" bIns="182755" anchor="ctr" anchorCtr="0">
            <a:noAutofit/>
          </a:bodyPr>
          <a:lstStyle/>
          <a:p>
            <a:endParaRPr sz="2400"/>
          </a:p>
        </p:txBody>
      </p:sp>
      <p:sp>
        <p:nvSpPr>
          <p:cNvPr id="141" name="Google Shape;416;p64">
            <a:extLst>
              <a:ext uri="{FF2B5EF4-FFF2-40B4-BE49-F238E27FC236}">
                <a16:creationId xmlns:a16="http://schemas.microsoft.com/office/drawing/2014/main" id="{822FBD7D-AAEB-41AE-B6A8-23E902C2FF69}"/>
              </a:ext>
            </a:extLst>
          </p:cNvPr>
          <p:cNvSpPr/>
          <p:nvPr/>
        </p:nvSpPr>
        <p:spPr>
          <a:xfrm>
            <a:off x="17131541" y="6077514"/>
            <a:ext cx="1114219" cy="1114219"/>
          </a:xfrm>
          <a:prstGeom prst="ellipse">
            <a:avLst/>
          </a:prstGeom>
          <a:solidFill>
            <a:schemeClr val="bg1"/>
          </a:solidFill>
          <a:ln w="139700" cap="flat" cmpd="sng">
            <a:solidFill>
              <a:srgbClr val="0013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5" tIns="182755" rIns="182755" bIns="182755" anchor="ctr" anchorCtr="0">
            <a:noAutofit/>
          </a:bodyPr>
          <a:lstStyle/>
          <a:p>
            <a:endParaRPr sz="2400"/>
          </a:p>
        </p:txBody>
      </p:sp>
      <p:sp>
        <p:nvSpPr>
          <p:cNvPr id="147" name="Google Shape;430;p64">
            <a:extLst>
              <a:ext uri="{FF2B5EF4-FFF2-40B4-BE49-F238E27FC236}">
                <a16:creationId xmlns:a16="http://schemas.microsoft.com/office/drawing/2014/main" id="{E1BC1947-8102-43F2-A985-90AEC8386603}"/>
              </a:ext>
            </a:extLst>
          </p:cNvPr>
          <p:cNvSpPr txBox="1"/>
          <p:nvPr/>
        </p:nvSpPr>
        <p:spPr>
          <a:xfrm>
            <a:off x="7320297" y="4050004"/>
            <a:ext cx="4281154" cy="107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pt-BR" sz="2400" b="1" dirty="0" err="1">
                <a:solidFill>
                  <a:srgbClr val="58AB5C"/>
                </a:solidFill>
                <a:latin typeface="Roboto"/>
                <a:ea typeface="Roboto"/>
                <a:cs typeface="Roboto"/>
                <a:sym typeface="Roboto"/>
              </a:rPr>
              <a:t>Package</a:t>
            </a:r>
            <a:r>
              <a:rPr lang="pt-BR" sz="2400" b="1" dirty="0">
                <a:solidFill>
                  <a:srgbClr val="58AB5C"/>
                </a:solidFill>
                <a:latin typeface="Roboto"/>
                <a:ea typeface="Roboto"/>
                <a:cs typeface="Roboto"/>
                <a:sym typeface="Roboto"/>
              </a:rPr>
              <a:t> management</a:t>
            </a:r>
            <a:endParaRPr sz="2400" b="1" dirty="0">
              <a:solidFill>
                <a:srgbClr val="58AB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5" name="Google Shape;431;p64">
            <a:extLst>
              <a:ext uri="{FF2B5EF4-FFF2-40B4-BE49-F238E27FC236}">
                <a16:creationId xmlns:a16="http://schemas.microsoft.com/office/drawing/2014/main" id="{B3DE7634-7A24-4A86-833E-37D87A655496}"/>
              </a:ext>
            </a:extLst>
          </p:cNvPr>
          <p:cNvCxnSpPr>
            <a:cxnSpLocks/>
            <a:stCxn id="131" idx="0"/>
            <a:endCxn id="147" idx="1"/>
          </p:cNvCxnSpPr>
          <p:nvPr/>
        </p:nvCxnSpPr>
        <p:spPr>
          <a:xfrm rot="5400000" flipH="1" flipV="1">
            <a:off x="6819640" y="4525568"/>
            <a:ext cx="436291" cy="565024"/>
          </a:xfrm>
          <a:prstGeom prst="bentConnector2">
            <a:avLst/>
          </a:prstGeom>
          <a:noFill/>
          <a:ln w="19050" cap="flat" cmpd="sng">
            <a:solidFill>
              <a:srgbClr val="293B83"/>
            </a:solidFill>
            <a:prstDash val="dot"/>
            <a:round/>
            <a:headEnd type="none" w="med" len="med"/>
            <a:tailEnd type="triangle" w="med" len="med"/>
          </a:ln>
        </p:spPr>
      </p:cxnSp>
      <p:pic>
        <p:nvPicPr>
          <p:cNvPr id="176" name="Google Shape;426;p64">
            <a:extLst>
              <a:ext uri="{FF2B5EF4-FFF2-40B4-BE49-F238E27FC236}">
                <a16:creationId xmlns:a16="http://schemas.microsoft.com/office/drawing/2014/main" id="{89B2D1C2-77E2-4550-A879-CB8289D77A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137" y="6330107"/>
            <a:ext cx="609033" cy="60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426;p64">
            <a:extLst>
              <a:ext uri="{FF2B5EF4-FFF2-40B4-BE49-F238E27FC236}">
                <a16:creationId xmlns:a16="http://schemas.microsoft.com/office/drawing/2014/main" id="{25BD30E0-CFA3-4157-91E0-05C91C3022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136" y="6330107"/>
            <a:ext cx="609033" cy="60903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428;p64">
            <a:extLst>
              <a:ext uri="{FF2B5EF4-FFF2-40B4-BE49-F238E27FC236}">
                <a16:creationId xmlns:a16="http://schemas.microsoft.com/office/drawing/2014/main" id="{1A6D4E17-54FE-4FD6-BE93-14BAA3C6EADA}"/>
              </a:ext>
            </a:extLst>
          </p:cNvPr>
          <p:cNvSpPr txBox="1"/>
          <p:nvPr/>
        </p:nvSpPr>
        <p:spPr>
          <a:xfrm>
            <a:off x="10839761" y="7885174"/>
            <a:ext cx="6544371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solidFill>
                  <a:srgbClr val="58AB5C"/>
                </a:solidFill>
                <a:latin typeface="Roboto"/>
                <a:ea typeface="Roboto"/>
                <a:cs typeface="Roboto"/>
                <a:sym typeface="Roboto"/>
              </a:rPr>
              <a:t>  - </a:t>
            </a:r>
            <a:r>
              <a:rPr lang="pt-BR" sz="2400" b="1" dirty="0" err="1">
                <a:solidFill>
                  <a:srgbClr val="58AB5C"/>
                </a:solidFill>
                <a:latin typeface="Roboto"/>
                <a:ea typeface="Roboto"/>
                <a:cs typeface="Roboto"/>
                <a:sym typeface="Roboto"/>
              </a:rPr>
              <a:t>Continuous</a:t>
            </a:r>
            <a:r>
              <a:rPr lang="pt-BR" sz="2400" b="1" dirty="0">
                <a:solidFill>
                  <a:srgbClr val="58AB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400" b="1" dirty="0" err="1">
                <a:solidFill>
                  <a:srgbClr val="58AB5C"/>
                </a:solidFill>
                <a:latin typeface="Roboto"/>
                <a:ea typeface="Roboto"/>
                <a:cs typeface="Roboto"/>
                <a:sym typeface="Roboto"/>
              </a:rPr>
              <a:t>integration</a:t>
            </a:r>
            <a:endParaRPr lang="pt-BR" sz="2400" b="1" dirty="0">
              <a:solidFill>
                <a:srgbClr val="58AB5C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50000"/>
              </a:lnSpc>
            </a:pPr>
            <a:r>
              <a:rPr lang="pt-BR" sz="2400" b="1" dirty="0">
                <a:solidFill>
                  <a:srgbClr val="58AB5C"/>
                </a:solidFill>
                <a:latin typeface="Roboto"/>
                <a:ea typeface="Roboto"/>
                <a:cs typeface="Roboto"/>
                <a:sym typeface="Roboto"/>
              </a:rPr>
              <a:t>  - Release Management</a:t>
            </a:r>
          </a:p>
          <a:p>
            <a:pPr>
              <a:lnSpc>
                <a:spcPct val="150000"/>
              </a:lnSpc>
            </a:pPr>
            <a:endParaRPr sz="2400" b="1" dirty="0">
              <a:solidFill>
                <a:srgbClr val="58AB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9" name="Google Shape;429;p64">
            <a:extLst>
              <a:ext uri="{FF2B5EF4-FFF2-40B4-BE49-F238E27FC236}">
                <a16:creationId xmlns:a16="http://schemas.microsoft.com/office/drawing/2014/main" id="{7EEA9462-4B1C-4F45-9AAA-2E06AF949272}"/>
              </a:ext>
            </a:extLst>
          </p:cNvPr>
          <p:cNvCxnSpPr>
            <a:cxnSpLocks/>
            <a:stCxn id="126" idx="4"/>
            <a:endCxn id="178" idx="1"/>
          </p:cNvCxnSpPr>
          <p:nvPr/>
        </p:nvCxnSpPr>
        <p:spPr>
          <a:xfrm rot="16200000" flipH="1">
            <a:off x="9981387" y="7492999"/>
            <a:ext cx="1159641" cy="557108"/>
          </a:xfrm>
          <a:prstGeom prst="bentConnector2">
            <a:avLst/>
          </a:prstGeom>
          <a:noFill/>
          <a:ln w="19050" cap="flat" cmpd="sng">
            <a:solidFill>
              <a:srgbClr val="293B83"/>
            </a:solidFill>
            <a:prstDash val="dot"/>
            <a:round/>
            <a:headEnd type="none" w="med" len="med"/>
            <a:tailEnd type="triangle" w="med" len="med"/>
          </a:ln>
        </p:spPr>
      </p:cxnSp>
      <p:pic>
        <p:nvPicPr>
          <p:cNvPr id="180" name="Google Shape;426;p64">
            <a:extLst>
              <a:ext uri="{FF2B5EF4-FFF2-40B4-BE49-F238E27FC236}">
                <a16:creationId xmlns:a16="http://schemas.microsoft.com/office/drawing/2014/main" id="{49438EB0-EDB7-4F65-BC98-C0AA407230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4927" y="6330107"/>
            <a:ext cx="609033" cy="60903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430;p64">
            <a:extLst>
              <a:ext uri="{FF2B5EF4-FFF2-40B4-BE49-F238E27FC236}">
                <a16:creationId xmlns:a16="http://schemas.microsoft.com/office/drawing/2014/main" id="{450CD3F8-3BFA-4438-970C-A20CD4683AF6}"/>
              </a:ext>
            </a:extLst>
          </p:cNvPr>
          <p:cNvSpPr txBox="1"/>
          <p:nvPr/>
        </p:nvSpPr>
        <p:spPr>
          <a:xfrm>
            <a:off x="14359555" y="3818096"/>
            <a:ext cx="728320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>
            <a:defPPr>
              <a:defRPr lang="en-US"/>
            </a:defPPr>
            <a:lvl1pPr algn="ctr">
              <a:defRPr sz="2600" b="1">
                <a:solidFill>
                  <a:srgbClr val="00AED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l"/>
            <a:r>
              <a:rPr lang="pt-BR" dirty="0" err="1">
                <a:sym typeface="Roboto"/>
              </a:rPr>
              <a:t>Agile</a:t>
            </a:r>
            <a:r>
              <a:rPr lang="pt-BR" dirty="0">
                <a:sym typeface="Roboto"/>
              </a:rPr>
              <a:t> </a:t>
            </a:r>
            <a:r>
              <a:rPr lang="pt-BR" dirty="0" err="1">
                <a:sym typeface="Roboto"/>
              </a:rPr>
              <a:t>planning</a:t>
            </a:r>
            <a:r>
              <a:rPr lang="pt-BR" dirty="0">
                <a:sym typeface="Roboto"/>
              </a:rPr>
              <a:t> no resto dos projetos</a:t>
            </a:r>
          </a:p>
        </p:txBody>
      </p:sp>
      <p:cxnSp>
        <p:nvCxnSpPr>
          <p:cNvPr id="182" name="Google Shape;431;p64">
            <a:extLst>
              <a:ext uri="{FF2B5EF4-FFF2-40B4-BE49-F238E27FC236}">
                <a16:creationId xmlns:a16="http://schemas.microsoft.com/office/drawing/2014/main" id="{78BF3442-A3EC-4EC8-8849-C258A56A8171}"/>
              </a:ext>
            </a:extLst>
          </p:cNvPr>
          <p:cNvCxnSpPr>
            <a:cxnSpLocks/>
            <a:endCxn id="181" idx="1"/>
          </p:cNvCxnSpPr>
          <p:nvPr/>
        </p:nvCxnSpPr>
        <p:spPr>
          <a:xfrm rot="5400000" flipH="1" flipV="1">
            <a:off x="13968623" y="4358011"/>
            <a:ext cx="390847" cy="391018"/>
          </a:xfrm>
          <a:prstGeom prst="bentConnector2">
            <a:avLst/>
          </a:prstGeom>
          <a:noFill/>
          <a:ln w="19050" cap="flat" cmpd="sng">
            <a:solidFill>
              <a:srgbClr val="293B8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183" name="Google Shape;427;p64">
            <a:extLst>
              <a:ext uri="{FF2B5EF4-FFF2-40B4-BE49-F238E27FC236}">
                <a16:creationId xmlns:a16="http://schemas.microsoft.com/office/drawing/2014/main" id="{64B6EFBC-A392-42B9-ADBC-FDB5D06654E4}"/>
              </a:ext>
            </a:extLst>
          </p:cNvPr>
          <p:cNvSpPr/>
          <p:nvPr/>
        </p:nvSpPr>
        <p:spPr>
          <a:xfrm>
            <a:off x="21094876" y="6329982"/>
            <a:ext cx="609283" cy="609283"/>
          </a:xfrm>
          <a:prstGeom prst="ellipse">
            <a:avLst/>
          </a:prstGeom>
          <a:solidFill>
            <a:srgbClr val="00AED3"/>
          </a:solidFill>
          <a:ln>
            <a:noFill/>
          </a:ln>
        </p:spPr>
        <p:txBody>
          <a:bodyPr spcFirstLastPara="1" wrap="square" lIns="182755" tIns="182755" rIns="182755" bIns="182755" anchor="ctr" anchorCtr="0">
            <a:noAutofit/>
          </a:bodyPr>
          <a:lstStyle/>
          <a:p>
            <a:endParaRPr sz="2400"/>
          </a:p>
        </p:txBody>
      </p:sp>
      <p:cxnSp>
        <p:nvCxnSpPr>
          <p:cNvPr id="186" name="Google Shape;429;p64">
            <a:extLst>
              <a:ext uri="{FF2B5EF4-FFF2-40B4-BE49-F238E27FC236}">
                <a16:creationId xmlns:a16="http://schemas.microsoft.com/office/drawing/2014/main" id="{C61BC317-91D6-4F51-9E7D-EEC9A094FB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519681" y="7625294"/>
            <a:ext cx="895049" cy="557110"/>
          </a:xfrm>
          <a:prstGeom prst="bentConnector2">
            <a:avLst/>
          </a:prstGeom>
          <a:noFill/>
          <a:ln w="19050" cap="flat" cmpd="sng">
            <a:solidFill>
              <a:srgbClr val="293B83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88" name="Google Shape;429;p64">
            <a:extLst>
              <a:ext uri="{FF2B5EF4-FFF2-40B4-BE49-F238E27FC236}">
                <a16:creationId xmlns:a16="http://schemas.microsoft.com/office/drawing/2014/main" id="{D6004401-7054-4013-B2E9-46E01A743759}"/>
              </a:ext>
            </a:extLst>
          </p:cNvPr>
          <p:cNvCxnSpPr>
            <a:cxnSpLocks/>
          </p:cNvCxnSpPr>
          <p:nvPr/>
        </p:nvCxnSpPr>
        <p:spPr>
          <a:xfrm rot="16200000" flipV="1">
            <a:off x="20034609" y="3603685"/>
            <a:ext cx="2417308" cy="296776"/>
          </a:xfrm>
          <a:prstGeom prst="bentConnector2">
            <a:avLst/>
          </a:prstGeom>
          <a:noFill/>
          <a:ln w="19050" cap="flat" cmpd="sng">
            <a:solidFill>
              <a:srgbClr val="293B8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40" name="Google Shape;427;p64">
            <a:extLst>
              <a:ext uri="{FF2B5EF4-FFF2-40B4-BE49-F238E27FC236}">
                <a16:creationId xmlns:a16="http://schemas.microsoft.com/office/drawing/2014/main" id="{4C16488E-B6B8-41E4-BCCA-3810DFB5438B}"/>
              </a:ext>
            </a:extLst>
          </p:cNvPr>
          <p:cNvSpPr/>
          <p:nvPr/>
        </p:nvSpPr>
        <p:spPr>
          <a:xfrm>
            <a:off x="17391875" y="6324967"/>
            <a:ext cx="609283" cy="609283"/>
          </a:xfrm>
          <a:prstGeom prst="ellipse">
            <a:avLst/>
          </a:prstGeom>
          <a:solidFill>
            <a:srgbClr val="00AED3"/>
          </a:solidFill>
          <a:ln>
            <a:noFill/>
          </a:ln>
        </p:spPr>
        <p:txBody>
          <a:bodyPr spcFirstLastPara="1" wrap="square" lIns="182755" tIns="182755" rIns="182755" bIns="182755" anchor="ctr" anchorCtr="0">
            <a:noAutofit/>
          </a:bodyPr>
          <a:lstStyle/>
          <a:p>
            <a:endParaRPr sz="2400"/>
          </a:p>
        </p:txBody>
      </p:sp>
      <p:sp>
        <p:nvSpPr>
          <p:cNvPr id="43" name="Google Shape;425;p64">
            <a:extLst>
              <a:ext uri="{FF2B5EF4-FFF2-40B4-BE49-F238E27FC236}">
                <a16:creationId xmlns:a16="http://schemas.microsoft.com/office/drawing/2014/main" id="{ADDAFED5-E189-4130-8E39-E6F77C9BBE00}"/>
              </a:ext>
            </a:extLst>
          </p:cNvPr>
          <p:cNvSpPr txBox="1"/>
          <p:nvPr/>
        </p:nvSpPr>
        <p:spPr>
          <a:xfrm>
            <a:off x="13199811" y="5026225"/>
            <a:ext cx="1877200" cy="75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/>
          <a:p>
            <a:pPr algn="ctr"/>
            <a:r>
              <a:rPr lang="pt-BR" sz="2600" b="1" dirty="0">
                <a:solidFill>
                  <a:srgbClr val="00AED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sap"/>
              </a:rPr>
              <a:t>XX/2019</a:t>
            </a:r>
            <a:endParaRPr sz="2600" b="1" dirty="0">
              <a:solidFill>
                <a:srgbClr val="00AED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sap"/>
            </a:endParaRPr>
          </a:p>
        </p:txBody>
      </p:sp>
      <p:sp>
        <p:nvSpPr>
          <p:cNvPr id="44" name="Google Shape;427;p64">
            <a:extLst>
              <a:ext uri="{FF2B5EF4-FFF2-40B4-BE49-F238E27FC236}">
                <a16:creationId xmlns:a16="http://schemas.microsoft.com/office/drawing/2014/main" id="{B31AD2E5-3675-4161-B01C-A928EA3BC223}"/>
              </a:ext>
            </a:extLst>
          </p:cNvPr>
          <p:cNvSpPr/>
          <p:nvPr/>
        </p:nvSpPr>
        <p:spPr>
          <a:xfrm>
            <a:off x="13658271" y="6324967"/>
            <a:ext cx="609283" cy="609283"/>
          </a:xfrm>
          <a:prstGeom prst="ellipse">
            <a:avLst/>
          </a:prstGeom>
          <a:solidFill>
            <a:srgbClr val="00AED3"/>
          </a:solidFill>
          <a:ln>
            <a:noFill/>
          </a:ln>
        </p:spPr>
        <p:txBody>
          <a:bodyPr spcFirstLastPara="1" wrap="square" lIns="182755" tIns="182755" rIns="182755" bIns="182755" anchor="ctr" anchorCtr="0">
            <a:noAutofit/>
          </a:bodyPr>
          <a:lstStyle/>
          <a:p>
            <a:endParaRPr sz="2400"/>
          </a:p>
        </p:txBody>
      </p:sp>
      <p:sp>
        <p:nvSpPr>
          <p:cNvPr id="45" name="Google Shape;430;p64">
            <a:extLst>
              <a:ext uri="{FF2B5EF4-FFF2-40B4-BE49-F238E27FC236}">
                <a16:creationId xmlns:a16="http://schemas.microsoft.com/office/drawing/2014/main" id="{03556786-95CD-4B56-9729-6753D6B034F3}"/>
              </a:ext>
            </a:extLst>
          </p:cNvPr>
          <p:cNvSpPr txBox="1"/>
          <p:nvPr/>
        </p:nvSpPr>
        <p:spPr>
          <a:xfrm>
            <a:off x="18307158" y="7779806"/>
            <a:ext cx="552687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>
            <a:defPPr>
              <a:defRPr lang="en-US"/>
            </a:defPPr>
            <a:lvl1pPr algn="ctr">
              <a:defRPr sz="2600" b="1">
                <a:solidFill>
                  <a:srgbClr val="00AED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l"/>
            <a:r>
              <a:rPr lang="pt-BR" dirty="0">
                <a:sym typeface="Roboto"/>
              </a:rPr>
              <a:t> - Testes automatizados integrados no CI/CD</a:t>
            </a:r>
          </a:p>
          <a:p>
            <a:pPr algn="l"/>
            <a:r>
              <a:rPr lang="pt-BR" dirty="0">
                <a:sym typeface="Roboto"/>
              </a:rPr>
              <a:t> - Test Case Management</a:t>
            </a:r>
          </a:p>
        </p:txBody>
      </p:sp>
      <p:sp>
        <p:nvSpPr>
          <p:cNvPr id="46" name="Google Shape;425;p64">
            <a:extLst>
              <a:ext uri="{FF2B5EF4-FFF2-40B4-BE49-F238E27FC236}">
                <a16:creationId xmlns:a16="http://schemas.microsoft.com/office/drawing/2014/main" id="{07E9BD6D-9FD4-494A-B855-1E24319573B7}"/>
              </a:ext>
            </a:extLst>
          </p:cNvPr>
          <p:cNvSpPr txBox="1"/>
          <p:nvPr/>
        </p:nvSpPr>
        <p:spPr>
          <a:xfrm>
            <a:off x="16720970" y="5026225"/>
            <a:ext cx="1877200" cy="75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/>
          <a:p>
            <a:pPr algn="ctr"/>
            <a:r>
              <a:rPr lang="pt-BR" sz="2600" b="1" dirty="0">
                <a:solidFill>
                  <a:srgbClr val="00AED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sap"/>
              </a:rPr>
              <a:t>XX/2019</a:t>
            </a:r>
            <a:endParaRPr sz="2600" b="1" dirty="0">
              <a:solidFill>
                <a:srgbClr val="00AED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sap"/>
            </a:endParaRPr>
          </a:p>
        </p:txBody>
      </p:sp>
      <p:sp>
        <p:nvSpPr>
          <p:cNvPr id="47" name="Google Shape;425;p64">
            <a:extLst>
              <a:ext uri="{FF2B5EF4-FFF2-40B4-BE49-F238E27FC236}">
                <a16:creationId xmlns:a16="http://schemas.microsoft.com/office/drawing/2014/main" id="{C16E2FD9-37E5-49AA-BF41-787105108712}"/>
              </a:ext>
            </a:extLst>
          </p:cNvPr>
          <p:cNvSpPr txBox="1"/>
          <p:nvPr/>
        </p:nvSpPr>
        <p:spPr>
          <a:xfrm>
            <a:off x="20403995" y="5026225"/>
            <a:ext cx="1877200" cy="75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/>
          <a:p>
            <a:pPr algn="ctr"/>
            <a:r>
              <a:rPr lang="pt-BR" sz="2600" b="1" dirty="0">
                <a:solidFill>
                  <a:srgbClr val="00AED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sap"/>
              </a:rPr>
              <a:t>XX/2019</a:t>
            </a:r>
            <a:endParaRPr sz="2600" b="1" dirty="0">
              <a:solidFill>
                <a:srgbClr val="00AED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sap"/>
            </a:endParaRPr>
          </a:p>
        </p:txBody>
      </p:sp>
      <p:sp>
        <p:nvSpPr>
          <p:cNvPr id="48" name="Google Shape;430;p64">
            <a:extLst>
              <a:ext uri="{FF2B5EF4-FFF2-40B4-BE49-F238E27FC236}">
                <a16:creationId xmlns:a16="http://schemas.microsoft.com/office/drawing/2014/main" id="{6266DBD9-AE1E-4FD1-9578-08C348A48CB6}"/>
              </a:ext>
            </a:extLst>
          </p:cNvPr>
          <p:cNvSpPr txBox="1"/>
          <p:nvPr/>
        </p:nvSpPr>
        <p:spPr>
          <a:xfrm>
            <a:off x="14956138" y="1849978"/>
            <a:ext cx="728320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5" tIns="182755" rIns="182755" bIns="182755" anchor="t" anchorCtr="0">
            <a:noAutofit/>
          </a:bodyPr>
          <a:lstStyle>
            <a:defPPr>
              <a:defRPr lang="en-US"/>
            </a:defPPr>
            <a:lvl1pPr algn="ctr">
              <a:defRPr sz="2600" b="1">
                <a:solidFill>
                  <a:srgbClr val="00AED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l"/>
            <a:r>
              <a:rPr lang="pt-BR" dirty="0">
                <a:sym typeface="Roboto"/>
              </a:rPr>
              <a:t>Readequação das permissões na ferramenta</a:t>
            </a:r>
          </a:p>
        </p:txBody>
      </p:sp>
    </p:spTree>
    <p:extLst>
      <p:ext uri="{BB962C8B-B14F-4D97-AF65-F5344CB8AC3E}">
        <p14:creationId xmlns:p14="http://schemas.microsoft.com/office/powerpoint/2010/main" val="3307535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6;p14">
            <a:extLst>
              <a:ext uri="{FF2B5EF4-FFF2-40B4-BE49-F238E27FC236}">
                <a16:creationId xmlns:a16="http://schemas.microsoft.com/office/drawing/2014/main" id="{7E2D3D79-C145-4F0C-BBB2-A1B9CA0D17D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  <a:solidFill>
            <a:srgbClr val="02CBEB"/>
          </a:solidFill>
          <a:ln>
            <a:noFill/>
          </a:ln>
        </p:spPr>
      </p:pic>
      <p:sp>
        <p:nvSpPr>
          <p:cNvPr id="12" name="Google Shape;732;p65">
            <a:extLst>
              <a:ext uri="{FF2B5EF4-FFF2-40B4-BE49-F238E27FC236}">
                <a16:creationId xmlns:a16="http://schemas.microsoft.com/office/drawing/2014/main" id="{A85E5EE7-CCBF-42E9-8537-05AF9896D8DF}"/>
              </a:ext>
            </a:extLst>
          </p:cNvPr>
          <p:cNvSpPr txBox="1"/>
          <p:nvPr/>
        </p:nvSpPr>
        <p:spPr>
          <a:xfrm>
            <a:off x="5611698" y="4962774"/>
            <a:ext cx="14162202" cy="2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 b="1" dirty="0">
                <a:solidFill>
                  <a:srgbClr val="A5FC00"/>
                </a:solidFill>
                <a:latin typeface="Roboto"/>
                <a:ea typeface="Roboto"/>
                <a:cs typeface="Roboto"/>
                <a:sym typeface="Roboto"/>
              </a:rPr>
              <a:t>Apresentação: </a:t>
            </a:r>
            <a:br>
              <a:rPr lang="pt-BR" sz="8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8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Arquitetura Sistemas</a:t>
            </a:r>
            <a:endParaRPr sz="8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733;p65">
            <a:extLst>
              <a:ext uri="{FF2B5EF4-FFF2-40B4-BE49-F238E27FC236}">
                <a16:creationId xmlns:a16="http://schemas.microsoft.com/office/drawing/2014/main" id="{B4EEA552-5D16-44BD-8403-F79B16EF61D3}"/>
              </a:ext>
            </a:extLst>
          </p:cNvPr>
          <p:cNvSpPr txBox="1"/>
          <p:nvPr/>
        </p:nvSpPr>
        <p:spPr>
          <a:xfrm>
            <a:off x="5611698" y="7898458"/>
            <a:ext cx="11933352" cy="67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3200" i="1" dirty="0">
                <a:solidFill>
                  <a:srgbClr val="00CAEB"/>
                </a:solidFill>
                <a:latin typeface="Roboto"/>
                <a:ea typeface="Roboto"/>
                <a:cs typeface="Roboto"/>
                <a:sym typeface="Roboto"/>
              </a:rPr>
              <a:t>Visão e Ferramentas</a:t>
            </a:r>
            <a:endParaRPr sz="3200" i="1" dirty="0">
              <a:solidFill>
                <a:srgbClr val="00CA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E720195-410E-4E47-93A3-C21172D51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454" y="294700"/>
            <a:ext cx="2703073" cy="97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599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3">
            <a:extLst>
              <a:ext uri="{FF2B5EF4-FFF2-40B4-BE49-F238E27FC236}">
                <a16:creationId xmlns:a16="http://schemas.microsoft.com/office/drawing/2014/main" id="{FF125BE2-6DD3-4998-9ECD-32483867439F}"/>
              </a:ext>
            </a:extLst>
          </p:cNvPr>
          <p:cNvSpPr txBox="1"/>
          <p:nvPr/>
        </p:nvSpPr>
        <p:spPr>
          <a:xfrm>
            <a:off x="1565721" y="368939"/>
            <a:ext cx="7032694" cy="155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+mj-lt"/>
                <a:ea typeface="+mn-ea"/>
                <a:cs typeface="Lato Black"/>
              </a:rPr>
              <a:t>Azure Service Fabric</a:t>
            </a:r>
            <a:endParaRPr kumimoji="0" lang="en-US" sz="5400" b="1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+mj-lt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+mj-lt"/>
                <a:ea typeface="+mn-ea"/>
                <a:cs typeface="Lato Light"/>
              </a:rPr>
              <a:t>Microservices Orchestration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85DA29E-DCCE-4212-BD36-F898AF666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721" y="2103865"/>
            <a:ext cx="21192938" cy="972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43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68939"/>
            <a:ext cx="7032694" cy="155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445469"/>
                </a:solidFill>
                <a:latin typeface="+mj-lt"/>
                <a:cs typeface="Lato Black"/>
              </a:rPr>
              <a:t>Azure Service Fabric</a:t>
            </a:r>
            <a:endParaRPr kumimoji="0" lang="en-US" sz="5400" b="1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+mj-lt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sz="2800" b="1" dirty="0">
                <a:solidFill>
                  <a:srgbClr val="737572"/>
                </a:solidFill>
                <a:cs typeface="Lato Light"/>
              </a:rPr>
              <a:t>Microservices Orchestration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1C3733C-C849-4305-A212-439E3A2C8E74}"/>
              </a:ext>
            </a:extLst>
          </p:cNvPr>
          <p:cNvSpPr/>
          <p:nvPr/>
        </p:nvSpPr>
        <p:spPr>
          <a:xfrm>
            <a:off x="7315678" y="2258754"/>
            <a:ext cx="8370049" cy="11000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/>
                </a:solidFill>
              </a:rPr>
              <a:t>VISÃO INFRAESTRUTURA</a:t>
            </a:r>
          </a:p>
          <a:p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Monitoramento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 dos 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nós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 e 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aplicações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​</a:t>
            </a: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Facilidade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 de deploy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​</a:t>
            </a: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Simulação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 de 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Caos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​</a:t>
            </a: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DevOps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​</a:t>
            </a: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Escalonamento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 dos 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serviços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​</a:t>
            </a: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Health Checks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​</a:t>
            </a: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Configurações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​</a:t>
            </a: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Segurança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B92AC25-8399-46C7-93BF-D15317E17883}"/>
              </a:ext>
            </a:extLst>
          </p:cNvPr>
          <p:cNvSpPr/>
          <p:nvPr/>
        </p:nvSpPr>
        <p:spPr>
          <a:xfrm>
            <a:off x="16002730" y="2258754"/>
            <a:ext cx="8339751" cy="98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/>
                </a:solidFill>
              </a:rPr>
              <a:t>VISÃO DESENVOLVIMENTO</a:t>
            </a:r>
          </a:p>
          <a:p>
            <a:endParaRPr lang="en-US" b="1" dirty="0"/>
          </a:p>
          <a:p>
            <a:pPr marL="571500" indent="-5715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Service Discovery</a:t>
            </a:r>
            <a:r>
              <a:rPr lang="en-US" dirty="0"/>
              <a:t>​</a:t>
            </a:r>
          </a:p>
          <a:p>
            <a:pPr marL="571500" indent="-5715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Facilidade</a:t>
            </a:r>
            <a:r>
              <a:rPr lang="en-US" b="1" dirty="0"/>
              <a:t> no </a:t>
            </a:r>
            <a:r>
              <a:rPr lang="en-US" b="1" dirty="0" err="1"/>
              <a:t>desenvolvimento</a:t>
            </a:r>
            <a:r>
              <a:rPr lang="en-US" dirty="0"/>
              <a:t>​</a:t>
            </a:r>
          </a:p>
          <a:p>
            <a:pPr marL="571500" indent="-5715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Facilidade</a:t>
            </a:r>
            <a:r>
              <a:rPr lang="en-US" b="1" dirty="0"/>
              <a:t> no debug e testes </a:t>
            </a:r>
            <a:r>
              <a:rPr lang="en-US" b="1" dirty="0" err="1"/>
              <a:t>locais</a:t>
            </a:r>
            <a:r>
              <a:rPr lang="en-US" dirty="0"/>
              <a:t>​</a:t>
            </a:r>
          </a:p>
          <a:p>
            <a:pPr marL="571500" indent="-5715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Configuração</a:t>
            </a:r>
            <a:r>
              <a:rPr lang="en-US" b="1" dirty="0"/>
              <a:t> </a:t>
            </a:r>
            <a:r>
              <a:rPr lang="en-US" b="1" dirty="0" err="1"/>
              <a:t>transparente</a:t>
            </a:r>
            <a:endParaRPr lang="pt-BR" dirty="0"/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i="0" dirty="0">
              <a:solidFill>
                <a:schemeClr val="bg2">
                  <a:lumMod val="50000"/>
                </a:schemeClr>
              </a:solidFill>
              <a:effectLst/>
            </a:endParaRP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2">
                  <a:lumMod val="50000"/>
                </a:schemeClr>
              </a:solidFill>
              <a:effectLst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555CDBC-6E9D-4D0E-880A-7EFC8C32B159}"/>
              </a:ext>
            </a:extLst>
          </p:cNvPr>
          <p:cNvSpPr/>
          <p:nvPr/>
        </p:nvSpPr>
        <p:spPr>
          <a:xfrm>
            <a:off x="0" y="2233246"/>
            <a:ext cx="6928338" cy="11482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0" tIns="360000" rIns="720000" bIns="72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4400" b="1" dirty="0">
                <a:solidFill>
                  <a:schemeClr val="tx2"/>
                </a:solidFill>
              </a:rPr>
              <a:t>MICROSERVICES</a:t>
            </a:r>
          </a:p>
          <a:p>
            <a:pPr algn="ctr"/>
            <a:r>
              <a:rPr lang="pt-BR" sz="4400" b="1" dirty="0">
                <a:solidFill>
                  <a:schemeClr val="tx2"/>
                </a:solidFill>
              </a:rPr>
              <a:t>ORCHESTRATION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F3E5B1E-B652-4C5D-ADEC-6046DE6434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07"/>
          <a:stretch/>
        </p:blipFill>
        <p:spPr>
          <a:xfrm>
            <a:off x="1065270" y="5649917"/>
            <a:ext cx="4797798" cy="544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25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63">
            <a:extLst>
              <a:ext uri="{FF2B5EF4-FFF2-40B4-BE49-F238E27FC236}">
                <a16:creationId xmlns:a16="http://schemas.microsoft.com/office/drawing/2014/main" id="{F11559C2-624B-457E-A287-056A06033953}"/>
              </a:ext>
            </a:extLst>
          </p:cNvPr>
          <p:cNvSpPr txBox="1"/>
          <p:nvPr/>
        </p:nvSpPr>
        <p:spPr>
          <a:xfrm>
            <a:off x="1565721" y="368939"/>
            <a:ext cx="6801862" cy="155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445469"/>
                </a:solidFill>
                <a:latin typeface="+mj-lt"/>
                <a:cs typeface="Lato Black"/>
              </a:rPr>
              <a:t>Application Insights</a:t>
            </a:r>
            <a:endParaRPr kumimoji="0" lang="en-US" sz="5400" b="1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+mj-lt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sz="2800" b="1" dirty="0">
                <a:solidFill>
                  <a:srgbClr val="737572"/>
                </a:solidFill>
                <a:latin typeface="+mj-lt"/>
                <a:cs typeface="Lato Light"/>
              </a:rPr>
              <a:t>Log and Monitoring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+mj-lt"/>
              <a:ea typeface="+mn-ea"/>
              <a:cs typeface="Lato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767E28F-0488-46EF-A9B0-9D19A7497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721" y="2371725"/>
            <a:ext cx="13642240" cy="795198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D78F091-B50C-4BC4-A786-438AE18649FC}"/>
              </a:ext>
            </a:extLst>
          </p:cNvPr>
          <p:cNvSpPr txBox="1"/>
          <p:nvPr/>
        </p:nvSpPr>
        <p:spPr>
          <a:xfrm>
            <a:off x="15804175" y="2371725"/>
            <a:ext cx="7426080" cy="1651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/>
              <a:t>Monitoramento de Aplicações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/>
              <a:t>Registro e buscas de logs</a:t>
            </a:r>
          </a:p>
        </p:txBody>
      </p:sp>
    </p:spTree>
    <p:extLst>
      <p:ext uri="{BB962C8B-B14F-4D97-AF65-F5344CB8AC3E}">
        <p14:creationId xmlns:p14="http://schemas.microsoft.com/office/powerpoint/2010/main" val="3801727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AAF8AAE-3F4F-4008-AB6E-E1C1FBB22BDA}"/>
              </a:ext>
            </a:extLst>
          </p:cNvPr>
          <p:cNvSpPr/>
          <p:nvPr/>
        </p:nvSpPr>
        <p:spPr>
          <a:xfrm>
            <a:off x="1" y="2233246"/>
            <a:ext cx="6928338" cy="11482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0" tIns="360000" rIns="720000" bIns="72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4400" b="1" dirty="0">
                <a:solidFill>
                  <a:schemeClr val="tx2"/>
                </a:solidFill>
              </a:rPr>
              <a:t>Log </a:t>
            </a:r>
            <a:r>
              <a:rPr lang="pt-BR" sz="4400" b="1" dirty="0" err="1">
                <a:solidFill>
                  <a:schemeClr val="tx2"/>
                </a:solidFill>
              </a:rPr>
              <a:t>and</a:t>
            </a:r>
            <a:r>
              <a:rPr lang="pt-BR" sz="4400" b="1" dirty="0">
                <a:solidFill>
                  <a:schemeClr val="tx2"/>
                </a:solidFill>
              </a:rPr>
              <a:t> </a:t>
            </a:r>
            <a:r>
              <a:rPr lang="pt-BR" sz="4400" b="1" dirty="0" err="1">
                <a:solidFill>
                  <a:schemeClr val="tx2"/>
                </a:solidFill>
              </a:rPr>
              <a:t>Monitoring</a:t>
            </a:r>
            <a:endParaRPr lang="pt-BR" sz="4400" b="1" dirty="0">
              <a:solidFill>
                <a:schemeClr val="tx2"/>
              </a:solidFill>
            </a:endParaRPr>
          </a:p>
        </p:txBody>
      </p:sp>
      <p:sp>
        <p:nvSpPr>
          <p:cNvPr id="36" name="TextBox 63">
            <a:extLst>
              <a:ext uri="{FF2B5EF4-FFF2-40B4-BE49-F238E27FC236}">
                <a16:creationId xmlns:a16="http://schemas.microsoft.com/office/drawing/2014/main" id="{CE5808CE-3663-4563-AEDA-AEAC6952FF34}"/>
              </a:ext>
            </a:extLst>
          </p:cNvPr>
          <p:cNvSpPr txBox="1"/>
          <p:nvPr/>
        </p:nvSpPr>
        <p:spPr>
          <a:xfrm>
            <a:off x="1565721" y="368939"/>
            <a:ext cx="6801862" cy="155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+mj-lt"/>
                <a:ea typeface="+mn-ea"/>
                <a:cs typeface="Lato Black"/>
              </a:rPr>
              <a:t>Application Insights</a:t>
            </a:r>
            <a:endParaRPr kumimoji="0" lang="en-US" sz="5400" b="1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+mj-lt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sz="2800" b="1" dirty="0">
                <a:solidFill>
                  <a:srgbClr val="737572"/>
                </a:solidFill>
                <a:latin typeface="+mj-lt"/>
                <a:cs typeface="Lato Light"/>
              </a:rPr>
              <a:t>Log and Monitoring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+mj-lt"/>
              <a:ea typeface="+mn-ea"/>
              <a:cs typeface="Lato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FC211E-F6D2-4892-8E49-D7BFD8036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5" t="17295" r="5795" b="7704"/>
          <a:stretch/>
        </p:blipFill>
        <p:spPr>
          <a:xfrm>
            <a:off x="7349998" y="2233246"/>
            <a:ext cx="16012288" cy="773063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C3951D-A72B-4DEA-A777-17EF407F4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9243" y="5120516"/>
            <a:ext cx="9806826" cy="51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59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F5DC26DB-4F53-45AD-8DF4-3856FA43AEE6}"/>
              </a:ext>
            </a:extLst>
          </p:cNvPr>
          <p:cNvSpPr/>
          <p:nvPr/>
        </p:nvSpPr>
        <p:spPr>
          <a:xfrm>
            <a:off x="1" y="2233246"/>
            <a:ext cx="6928338" cy="11482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0" tIns="360000" rIns="720000" bIns="72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4400" b="1" dirty="0">
                <a:solidFill>
                  <a:schemeClr val="tx2"/>
                </a:solidFill>
              </a:rPr>
              <a:t>Log </a:t>
            </a:r>
            <a:r>
              <a:rPr lang="pt-BR" sz="4400" b="1" dirty="0" err="1">
                <a:solidFill>
                  <a:schemeClr val="tx2"/>
                </a:solidFill>
              </a:rPr>
              <a:t>and</a:t>
            </a:r>
            <a:r>
              <a:rPr lang="pt-BR" sz="4400" b="1" dirty="0">
                <a:solidFill>
                  <a:schemeClr val="tx2"/>
                </a:solidFill>
              </a:rPr>
              <a:t> </a:t>
            </a:r>
            <a:r>
              <a:rPr lang="pt-BR" sz="4400" b="1" dirty="0" err="1">
                <a:solidFill>
                  <a:schemeClr val="tx2"/>
                </a:solidFill>
              </a:rPr>
              <a:t>Monitoring</a:t>
            </a:r>
            <a:endParaRPr lang="pt-BR" sz="4400" b="1" dirty="0">
              <a:solidFill>
                <a:schemeClr val="tx2"/>
              </a:solidFill>
            </a:endParaRPr>
          </a:p>
        </p:txBody>
      </p:sp>
      <p:sp>
        <p:nvSpPr>
          <p:cNvPr id="40" name="TextBox 63">
            <a:extLst>
              <a:ext uri="{FF2B5EF4-FFF2-40B4-BE49-F238E27FC236}">
                <a16:creationId xmlns:a16="http://schemas.microsoft.com/office/drawing/2014/main" id="{96B61958-BC3F-4D61-A230-9157E99D2BFC}"/>
              </a:ext>
            </a:extLst>
          </p:cNvPr>
          <p:cNvSpPr txBox="1"/>
          <p:nvPr/>
        </p:nvSpPr>
        <p:spPr>
          <a:xfrm>
            <a:off x="1565721" y="368939"/>
            <a:ext cx="6801862" cy="155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+mj-lt"/>
                <a:ea typeface="+mn-ea"/>
                <a:cs typeface="Lato Black"/>
              </a:rPr>
              <a:t>Application Insights</a:t>
            </a:r>
            <a:endParaRPr kumimoji="0" lang="en-US" sz="5400" b="1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+mj-lt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sz="2800" b="1" dirty="0">
                <a:solidFill>
                  <a:srgbClr val="737572"/>
                </a:solidFill>
                <a:latin typeface="+mj-lt"/>
                <a:cs typeface="Lato Light"/>
              </a:rPr>
              <a:t>Log and Monitoring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+mj-lt"/>
              <a:ea typeface="+mn-ea"/>
              <a:cs typeface="Lato Light"/>
            </a:endParaRP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956FD4F4-C004-42A8-87BD-001C4BCB6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9243" y="5129964"/>
            <a:ext cx="9806826" cy="514858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2630708-1F56-4486-A2B6-C2F9B1EF96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24" t="13773" b="6696"/>
          <a:stretch/>
        </p:blipFill>
        <p:spPr>
          <a:xfrm>
            <a:off x="7315200" y="2233246"/>
            <a:ext cx="16143699" cy="720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35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63">
            <a:extLst>
              <a:ext uri="{FF2B5EF4-FFF2-40B4-BE49-F238E27FC236}">
                <a16:creationId xmlns:a16="http://schemas.microsoft.com/office/drawing/2014/main" id="{AA52C205-300A-4DE6-8992-C0964CD3F8F8}"/>
              </a:ext>
            </a:extLst>
          </p:cNvPr>
          <p:cNvSpPr txBox="1"/>
          <p:nvPr/>
        </p:nvSpPr>
        <p:spPr>
          <a:xfrm>
            <a:off x="1565721" y="368939"/>
            <a:ext cx="13066334" cy="155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+mj-lt"/>
                <a:ea typeface="+mn-ea"/>
                <a:cs typeface="Lato Black"/>
              </a:rPr>
              <a:t>Azure Service Bus + Azure Cosmos DB</a:t>
            </a:r>
            <a:endParaRPr kumimoji="0" lang="en-US" sz="5400" b="1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+mj-lt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sz="2800" b="1" dirty="0">
                <a:solidFill>
                  <a:srgbClr val="737572"/>
                </a:solidFill>
                <a:latin typeface="+mj-lt"/>
                <a:cs typeface="Lato Light"/>
              </a:rPr>
              <a:t>Transactions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+mj-lt"/>
              <a:ea typeface="+mn-ea"/>
              <a:cs typeface="Lato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8B4E1F-A263-4E80-BAC1-1892281FE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167" y="2029235"/>
            <a:ext cx="17496002" cy="965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0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63">
            <a:extLst>
              <a:ext uri="{FF2B5EF4-FFF2-40B4-BE49-F238E27FC236}">
                <a16:creationId xmlns:a16="http://schemas.microsoft.com/office/drawing/2014/main" id="{AA52C205-300A-4DE6-8992-C0964CD3F8F8}"/>
              </a:ext>
            </a:extLst>
          </p:cNvPr>
          <p:cNvSpPr txBox="1"/>
          <p:nvPr/>
        </p:nvSpPr>
        <p:spPr>
          <a:xfrm>
            <a:off x="1565721" y="368939"/>
            <a:ext cx="13066334" cy="155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+mj-lt"/>
                <a:ea typeface="+mn-ea"/>
                <a:cs typeface="Lato Black"/>
              </a:rPr>
              <a:t>Azure Service Bus + Azure Cosmos DB</a:t>
            </a:r>
            <a:endParaRPr kumimoji="0" lang="en-US" sz="5400" b="1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+mj-lt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sz="2800" b="1" dirty="0">
                <a:solidFill>
                  <a:srgbClr val="737572"/>
                </a:solidFill>
                <a:latin typeface="+mj-lt"/>
                <a:cs typeface="Lato Light"/>
              </a:rPr>
              <a:t>Transactions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+mj-lt"/>
              <a:ea typeface="+mn-ea"/>
              <a:cs typeface="Lato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4CCDDD-184B-46D0-961F-165773492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70" y="3642864"/>
            <a:ext cx="10802374" cy="607633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CCA9C87-BC81-45BE-A785-B8CFEB386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579" y="3642864"/>
            <a:ext cx="12689071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23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11923585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 MANAGEMENT PLATFORM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i="1">
                <a:solidFill>
                  <a:srgbClr val="737572"/>
                </a:solidFill>
                <a:latin typeface="Lato Light"/>
                <a:cs typeface="Lato Light"/>
              </a:rPr>
              <a:t>APPLICATION PROGRAMMING INTERFACE MANAGEMENT PLATFORM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3867B1A-95F1-4BDE-BAAC-24D0954A6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209" y="2105679"/>
            <a:ext cx="11295151" cy="1099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0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AAF8AAE-3F4F-4008-AB6E-E1C1FBB22BDA}"/>
              </a:ext>
            </a:extLst>
          </p:cNvPr>
          <p:cNvSpPr/>
          <p:nvPr/>
        </p:nvSpPr>
        <p:spPr>
          <a:xfrm>
            <a:off x="1" y="2233246"/>
            <a:ext cx="6928338" cy="11482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0" tIns="360000" rIns="720000" bIns="72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4400" b="1" dirty="0" err="1">
                <a:solidFill>
                  <a:schemeClr val="tx2"/>
                </a:solidFill>
              </a:rPr>
              <a:t>Queues</a:t>
            </a:r>
            <a:r>
              <a:rPr lang="pt-BR" sz="4400" b="1" dirty="0">
                <a:solidFill>
                  <a:schemeClr val="tx2"/>
                </a:solidFill>
              </a:rPr>
              <a:t> </a:t>
            </a:r>
            <a:r>
              <a:rPr lang="pt-BR" sz="4400" b="1" dirty="0" err="1">
                <a:solidFill>
                  <a:schemeClr val="tx2"/>
                </a:solidFill>
              </a:rPr>
              <a:t>and</a:t>
            </a:r>
            <a:r>
              <a:rPr lang="pt-BR" sz="4400" b="1" dirty="0">
                <a:solidFill>
                  <a:schemeClr val="tx2"/>
                </a:solidFill>
              </a:rPr>
              <a:t> </a:t>
            </a:r>
            <a:r>
              <a:rPr lang="pt-BR" sz="4400" b="1" dirty="0" err="1">
                <a:solidFill>
                  <a:schemeClr val="tx2"/>
                </a:solidFill>
              </a:rPr>
              <a:t>Topics</a:t>
            </a:r>
            <a:endParaRPr lang="pt-BR" sz="4400" b="1" dirty="0">
              <a:solidFill>
                <a:schemeClr val="tx2"/>
              </a:solidFill>
            </a:endParaRPr>
          </a:p>
        </p:txBody>
      </p:sp>
      <p:sp>
        <p:nvSpPr>
          <p:cNvPr id="25" name="TextBox 63">
            <a:extLst>
              <a:ext uri="{FF2B5EF4-FFF2-40B4-BE49-F238E27FC236}">
                <a16:creationId xmlns:a16="http://schemas.microsoft.com/office/drawing/2014/main" id="{F3D6F9AB-FF56-4653-BB42-5E5168487BCB}"/>
              </a:ext>
            </a:extLst>
          </p:cNvPr>
          <p:cNvSpPr txBox="1"/>
          <p:nvPr/>
        </p:nvSpPr>
        <p:spPr>
          <a:xfrm>
            <a:off x="1565721" y="368939"/>
            <a:ext cx="6263253" cy="155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+mj-lt"/>
                <a:ea typeface="+mn-ea"/>
                <a:cs typeface="Lato Black"/>
              </a:rPr>
              <a:t>Azure Service Bus</a:t>
            </a:r>
            <a:endParaRPr kumimoji="0" lang="en-US" sz="5400" b="1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+mj-lt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+mj-lt"/>
                <a:ea typeface="+mn-ea"/>
                <a:cs typeface="Lato Light"/>
              </a:rPr>
              <a:t>Queues and Topics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2560F3-91C8-4A4A-9F09-3EF6F693A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40" y="5198126"/>
            <a:ext cx="6360260" cy="555299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ACA151-4FF7-495A-8D21-DCD24DBC2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74" y="3388371"/>
            <a:ext cx="15082226" cy="848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5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63">
            <a:extLst>
              <a:ext uri="{FF2B5EF4-FFF2-40B4-BE49-F238E27FC236}">
                <a16:creationId xmlns:a16="http://schemas.microsoft.com/office/drawing/2014/main" id="{F3D6F9AB-FF56-4653-BB42-5E5168487BCB}"/>
              </a:ext>
            </a:extLst>
          </p:cNvPr>
          <p:cNvSpPr txBox="1"/>
          <p:nvPr/>
        </p:nvSpPr>
        <p:spPr>
          <a:xfrm>
            <a:off x="1565721" y="368939"/>
            <a:ext cx="6098144" cy="155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+mj-lt"/>
                <a:ea typeface="+mn-ea"/>
                <a:cs typeface="Lato Black"/>
              </a:rPr>
              <a:t>Polly</a:t>
            </a:r>
          </a:p>
          <a:p>
            <a:pPr lvl="0">
              <a:lnSpc>
                <a:spcPct val="120000"/>
              </a:lnSpc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+mj-lt"/>
                <a:ea typeface="+mn-ea"/>
                <a:cs typeface="Lato Light"/>
              </a:rPr>
              <a:t>Circuit Breaker – Resilience Policy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8A3A1A0-4DF0-489B-AD7A-261DC448B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88" y="2437838"/>
            <a:ext cx="18234594" cy="983622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36A7DF5-990B-4BF0-A960-76ACB589A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397" y="2437838"/>
            <a:ext cx="1993485" cy="19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88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63">
            <a:extLst>
              <a:ext uri="{FF2B5EF4-FFF2-40B4-BE49-F238E27FC236}">
                <a16:creationId xmlns:a16="http://schemas.microsoft.com/office/drawing/2014/main" id="{F3D6F9AB-FF56-4653-BB42-5E5168487BCB}"/>
              </a:ext>
            </a:extLst>
          </p:cNvPr>
          <p:cNvSpPr txBox="1"/>
          <p:nvPr/>
        </p:nvSpPr>
        <p:spPr>
          <a:xfrm>
            <a:off x="1565721" y="368939"/>
            <a:ext cx="2993127" cy="155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 err="1">
                <a:solidFill>
                  <a:srgbClr val="445469"/>
                </a:solidFill>
                <a:latin typeface="+mj-lt"/>
                <a:cs typeface="Lato Black"/>
              </a:rPr>
              <a:t>Hangfire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+mj-lt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+mj-lt"/>
                <a:ea typeface="+mn-ea"/>
                <a:cs typeface="Lato Light"/>
              </a:rPr>
              <a:t>Batch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3B510F6-84B8-4433-ADBB-49274F1D8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1" y="2538412"/>
            <a:ext cx="21198762" cy="100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4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63">
            <a:extLst>
              <a:ext uri="{FF2B5EF4-FFF2-40B4-BE49-F238E27FC236}">
                <a16:creationId xmlns:a16="http://schemas.microsoft.com/office/drawing/2014/main" id="{F3D6F9AB-FF56-4653-BB42-5E5168487BCB}"/>
              </a:ext>
            </a:extLst>
          </p:cNvPr>
          <p:cNvSpPr txBox="1"/>
          <p:nvPr/>
        </p:nvSpPr>
        <p:spPr>
          <a:xfrm>
            <a:off x="1565721" y="368939"/>
            <a:ext cx="5417124" cy="155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+mj-lt"/>
                <a:ea typeface="+mn-ea"/>
                <a:cs typeface="Lato Black"/>
              </a:rPr>
              <a:t>Azure Key Vault</a:t>
            </a:r>
          </a:p>
          <a:p>
            <a:pPr lvl="0">
              <a:lnSpc>
                <a:spcPct val="120000"/>
              </a:lnSpc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+mj-lt"/>
                <a:ea typeface="+mn-ea"/>
                <a:cs typeface="Lato Light"/>
              </a:rPr>
              <a:t>Configuration Keys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BA4F364-4ADB-44C7-9B48-81C454E7A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03" r="1586" b="4806"/>
          <a:stretch/>
        </p:blipFill>
        <p:spPr>
          <a:xfrm>
            <a:off x="1565721" y="2082391"/>
            <a:ext cx="21012925" cy="973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9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63">
            <a:extLst>
              <a:ext uri="{FF2B5EF4-FFF2-40B4-BE49-F238E27FC236}">
                <a16:creationId xmlns:a16="http://schemas.microsoft.com/office/drawing/2014/main" id="{F3D6F9AB-FF56-4653-BB42-5E5168487BCB}"/>
              </a:ext>
            </a:extLst>
          </p:cNvPr>
          <p:cNvSpPr txBox="1"/>
          <p:nvPr/>
        </p:nvSpPr>
        <p:spPr>
          <a:xfrm>
            <a:off x="1565721" y="368939"/>
            <a:ext cx="3916457" cy="155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+mj-lt"/>
                <a:ea typeface="+mn-ea"/>
                <a:cs typeface="Lato Black"/>
              </a:rPr>
              <a:t>Sonar</a:t>
            </a:r>
            <a:r>
              <a:rPr lang="en-US" sz="5400" b="1" dirty="0" err="1">
                <a:solidFill>
                  <a:srgbClr val="445469"/>
                </a:solidFill>
                <a:latin typeface="+mj-lt"/>
                <a:cs typeface="Lato Black"/>
              </a:rPr>
              <a:t>Qube</a:t>
            </a:r>
            <a:endParaRPr lang="en-US" sz="5400" b="1" dirty="0">
              <a:solidFill>
                <a:srgbClr val="445469"/>
              </a:solidFill>
              <a:latin typeface="+mj-lt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sz="2800" b="1" dirty="0">
                <a:solidFill>
                  <a:srgbClr val="737572"/>
                </a:solidFill>
                <a:latin typeface="+mj-lt"/>
                <a:cs typeface="Lato Light"/>
              </a:rPr>
              <a:t>Code Analysis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+mj-lt"/>
              <a:ea typeface="+mn-ea"/>
              <a:cs typeface="Lato Ligh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0951CED-7BD0-41BA-97F7-AE066260FE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48" r="1377" b="10948"/>
          <a:stretch/>
        </p:blipFill>
        <p:spPr>
          <a:xfrm>
            <a:off x="1565721" y="1928020"/>
            <a:ext cx="21832190" cy="988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9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63">
            <a:extLst>
              <a:ext uri="{FF2B5EF4-FFF2-40B4-BE49-F238E27FC236}">
                <a16:creationId xmlns:a16="http://schemas.microsoft.com/office/drawing/2014/main" id="{F3D6F9AB-FF56-4653-BB42-5E5168487BCB}"/>
              </a:ext>
            </a:extLst>
          </p:cNvPr>
          <p:cNvSpPr txBox="1"/>
          <p:nvPr/>
        </p:nvSpPr>
        <p:spPr>
          <a:xfrm>
            <a:off x="1565721" y="368939"/>
            <a:ext cx="5545044" cy="155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sz="5400" b="1" dirty="0">
                <a:solidFill>
                  <a:srgbClr val="445469"/>
                </a:solidFill>
                <a:latin typeface="+mj-lt"/>
                <a:cs typeface="Lato Black"/>
              </a:rPr>
              <a:t>Roslyn Analyzer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2800" b="1" dirty="0">
                <a:solidFill>
                  <a:srgbClr val="737572"/>
                </a:solidFill>
                <a:latin typeface="+mj-lt"/>
                <a:cs typeface="Lato Light"/>
              </a:rPr>
              <a:t>Code Analysis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+mj-lt"/>
              <a:ea typeface="+mn-ea"/>
              <a:cs typeface="Lato Light"/>
            </a:endParaRPr>
          </a:p>
        </p:txBody>
      </p:sp>
      <p:pic>
        <p:nvPicPr>
          <p:cNvPr id="1026" name="Picture 2" descr="https://cdn-images-1.medium.com/max/2000/1*E3zE_coZVxhuoyVWdR7WNw.png">
            <a:extLst>
              <a:ext uri="{FF2B5EF4-FFF2-40B4-BE49-F238E27FC236}">
                <a16:creationId xmlns:a16="http://schemas.microsoft.com/office/drawing/2014/main" id="{A8C7F861-68FC-417D-8B24-680C053B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64" y="2782956"/>
            <a:ext cx="22690121" cy="949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12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63">
            <a:extLst>
              <a:ext uri="{FF2B5EF4-FFF2-40B4-BE49-F238E27FC236}">
                <a16:creationId xmlns:a16="http://schemas.microsoft.com/office/drawing/2014/main" id="{F3D6F9AB-FF56-4653-BB42-5E5168487BCB}"/>
              </a:ext>
            </a:extLst>
          </p:cNvPr>
          <p:cNvSpPr txBox="1"/>
          <p:nvPr/>
        </p:nvSpPr>
        <p:spPr>
          <a:xfrm>
            <a:off x="1565721" y="368939"/>
            <a:ext cx="9264075" cy="155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sz="5400" b="1" dirty="0">
                <a:solidFill>
                  <a:srgbClr val="445469"/>
                </a:solidFill>
                <a:latin typeface="+mj-lt"/>
                <a:cs typeface="Lato Black"/>
              </a:rPr>
              <a:t>NUNIT + SonarQube + MOQ</a:t>
            </a:r>
          </a:p>
          <a:p>
            <a:pPr lvl="0">
              <a:lnSpc>
                <a:spcPct val="120000"/>
              </a:lnSpc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+mj-lt"/>
                <a:ea typeface="+mn-ea"/>
                <a:cs typeface="Lato Light"/>
              </a:rPr>
              <a:t>Unit Test Co</a:t>
            </a:r>
            <a:r>
              <a:rPr lang="en-US" sz="2800" b="1" dirty="0" err="1">
                <a:solidFill>
                  <a:srgbClr val="737572"/>
                </a:solidFill>
                <a:latin typeface="+mj-lt"/>
                <a:cs typeface="Lato Light"/>
              </a:rPr>
              <a:t>verage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+mj-lt"/>
              <a:ea typeface="+mn-ea"/>
              <a:cs typeface="Lato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A0E701E-6374-4658-AAAC-BC4B3B48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56" b="11328"/>
          <a:stretch/>
        </p:blipFill>
        <p:spPr>
          <a:xfrm>
            <a:off x="1565721" y="1985170"/>
            <a:ext cx="22043072" cy="973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26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63">
            <a:extLst>
              <a:ext uri="{FF2B5EF4-FFF2-40B4-BE49-F238E27FC236}">
                <a16:creationId xmlns:a16="http://schemas.microsoft.com/office/drawing/2014/main" id="{F3D6F9AB-FF56-4653-BB42-5E5168487BCB}"/>
              </a:ext>
            </a:extLst>
          </p:cNvPr>
          <p:cNvSpPr txBox="1"/>
          <p:nvPr/>
        </p:nvSpPr>
        <p:spPr>
          <a:xfrm>
            <a:off x="1565721" y="368939"/>
            <a:ext cx="3223959" cy="155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sz="5400" b="1" dirty="0" err="1">
                <a:solidFill>
                  <a:srgbClr val="445469"/>
                </a:solidFill>
                <a:latin typeface="+mj-lt"/>
                <a:cs typeface="Lato Black"/>
              </a:rPr>
              <a:t>Nuget</a:t>
            </a:r>
            <a:endParaRPr lang="en-US" sz="5400" b="1" dirty="0">
              <a:solidFill>
                <a:srgbClr val="445469"/>
              </a:solidFill>
              <a:latin typeface="+mj-lt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+mj-lt"/>
                <a:ea typeface="+mn-ea"/>
                <a:cs typeface="Lato Light"/>
              </a:rPr>
              <a:t>Package Manager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978B253-B4F7-4163-B453-6DF513EAE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007" y="4533411"/>
            <a:ext cx="15882298" cy="561071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9E6DA0F-069D-4D16-B24C-C6A28593B54E}"/>
              </a:ext>
            </a:extLst>
          </p:cNvPr>
          <p:cNvSpPr/>
          <p:nvPr/>
        </p:nvSpPr>
        <p:spPr>
          <a:xfrm>
            <a:off x="1" y="2233246"/>
            <a:ext cx="6928338" cy="11482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0" tIns="360000" rIns="720000" bIns="72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4400" b="1" dirty="0" err="1">
                <a:solidFill>
                  <a:schemeClr val="tx2"/>
                </a:solidFill>
              </a:rPr>
              <a:t>Package</a:t>
            </a:r>
            <a:r>
              <a:rPr lang="pt-BR" sz="4400" b="1" dirty="0">
                <a:solidFill>
                  <a:schemeClr val="tx2"/>
                </a:solidFill>
              </a:rPr>
              <a:t> Manager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D4E7BAF-A749-468D-AA43-3695853FA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44" y="4913744"/>
            <a:ext cx="5717311" cy="571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2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63">
            <a:extLst>
              <a:ext uri="{FF2B5EF4-FFF2-40B4-BE49-F238E27FC236}">
                <a16:creationId xmlns:a16="http://schemas.microsoft.com/office/drawing/2014/main" id="{F3D6F9AB-FF56-4653-BB42-5E5168487BCB}"/>
              </a:ext>
            </a:extLst>
          </p:cNvPr>
          <p:cNvSpPr txBox="1"/>
          <p:nvPr/>
        </p:nvSpPr>
        <p:spPr>
          <a:xfrm>
            <a:off x="1565721" y="368939"/>
            <a:ext cx="3223959" cy="155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sz="5400" b="1" dirty="0" err="1">
                <a:solidFill>
                  <a:srgbClr val="445469"/>
                </a:solidFill>
                <a:latin typeface="+mj-lt"/>
                <a:cs typeface="Lato Black"/>
              </a:rPr>
              <a:t>Nuget</a:t>
            </a:r>
            <a:endParaRPr lang="en-US" sz="5400" b="1" dirty="0">
              <a:solidFill>
                <a:srgbClr val="445469"/>
              </a:solidFill>
              <a:latin typeface="+mj-lt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+mj-lt"/>
                <a:ea typeface="+mn-ea"/>
                <a:cs typeface="Lato Light"/>
              </a:rPr>
              <a:t>Package Manager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3DA5CC-3F58-44AC-935A-8EFFE0FFA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61" r="1269" b="5569"/>
          <a:stretch/>
        </p:blipFill>
        <p:spPr>
          <a:xfrm>
            <a:off x="1622871" y="2270919"/>
            <a:ext cx="18893979" cy="917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56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63">
            <a:extLst>
              <a:ext uri="{FF2B5EF4-FFF2-40B4-BE49-F238E27FC236}">
                <a16:creationId xmlns:a16="http://schemas.microsoft.com/office/drawing/2014/main" id="{F3D6F9AB-FF56-4653-BB42-5E5168487BCB}"/>
              </a:ext>
            </a:extLst>
          </p:cNvPr>
          <p:cNvSpPr txBox="1"/>
          <p:nvPr/>
        </p:nvSpPr>
        <p:spPr>
          <a:xfrm>
            <a:off x="1565721" y="368939"/>
            <a:ext cx="2185214" cy="155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445469"/>
                </a:solidFill>
                <a:latin typeface="+mj-lt"/>
                <a:cs typeface="Lato Black"/>
              </a:rPr>
              <a:t>CQRS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+mj-lt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sz="2800" b="1" dirty="0">
                <a:solidFill>
                  <a:srgbClr val="737572"/>
                </a:solidFill>
                <a:latin typeface="+mj-lt"/>
                <a:cs typeface="Lato Light"/>
              </a:rPr>
              <a:t>Pattern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+mj-lt"/>
              <a:ea typeface="+mn-ea"/>
              <a:cs typeface="Lato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AC7204-1ABE-4D38-BADA-046C78697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47" y="3429513"/>
            <a:ext cx="19453956" cy="685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2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11923585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 MANAGEMENT PLATFORM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i="1">
                <a:solidFill>
                  <a:srgbClr val="737572"/>
                </a:solidFill>
                <a:latin typeface="Lato Light"/>
                <a:cs typeface="Lato Light"/>
              </a:rPr>
              <a:t>APPLICATION PROGRAMMING INTERFACE MANAGEMENT PLATFORM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1B37C6-3A79-48D7-A3E2-3064EB8F6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304" y="2555871"/>
            <a:ext cx="10762615" cy="1076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0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63">
            <a:extLst>
              <a:ext uri="{FF2B5EF4-FFF2-40B4-BE49-F238E27FC236}">
                <a16:creationId xmlns:a16="http://schemas.microsoft.com/office/drawing/2014/main" id="{F3D6F9AB-FF56-4653-BB42-5E5168487BCB}"/>
              </a:ext>
            </a:extLst>
          </p:cNvPr>
          <p:cNvSpPr txBox="1"/>
          <p:nvPr/>
        </p:nvSpPr>
        <p:spPr>
          <a:xfrm>
            <a:off x="1565721" y="368939"/>
            <a:ext cx="2722220" cy="155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sz="5400" b="1" dirty="0">
                <a:solidFill>
                  <a:srgbClr val="445469"/>
                </a:solidFill>
                <a:latin typeface="+mj-lt"/>
                <a:cs typeface="Lato Black"/>
              </a:rPr>
              <a:t>DDD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2800" b="1" dirty="0">
                <a:solidFill>
                  <a:srgbClr val="737572"/>
                </a:solidFill>
                <a:latin typeface="+mj-lt"/>
                <a:cs typeface="Lato Light"/>
              </a:rPr>
              <a:t>Design Pattern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+mj-lt"/>
              <a:ea typeface="+mn-ea"/>
              <a:cs typeface="Lato Ligh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81D718B-9416-4054-99B0-56F420AA6669}"/>
              </a:ext>
            </a:extLst>
          </p:cNvPr>
          <p:cNvSpPr txBox="1"/>
          <p:nvPr/>
        </p:nvSpPr>
        <p:spPr>
          <a:xfrm>
            <a:off x="12188825" y="2625076"/>
            <a:ext cx="9450023" cy="3313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/>
              <a:t>Alinhamento do código com o negócio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/>
              <a:t>Favorecer Reutilização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/>
              <a:t>Mínimo de Acoplamento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/>
              <a:t>Independência de tecnologia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5C7306C-ECF8-4D5A-97B9-6927EA6222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46" t="20651" r="31214" b="15677"/>
          <a:stretch/>
        </p:blipFill>
        <p:spPr>
          <a:xfrm>
            <a:off x="1565721" y="2254886"/>
            <a:ext cx="6463854" cy="1013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29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FQSK882ALP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8" b="7848"/>
          <a:stretch>
            <a:fillRect/>
          </a:stretch>
        </p:blipFill>
        <p:spPr/>
      </p:pic>
      <p:sp>
        <p:nvSpPr>
          <p:cNvPr id="89" name="Rectangle 88"/>
          <p:cNvSpPr>
            <a:spLocks noChangeAspect="1"/>
          </p:cNvSpPr>
          <p:nvPr/>
        </p:nvSpPr>
        <p:spPr>
          <a:xfrm>
            <a:off x="0" y="1"/>
            <a:ext cx="24399930" cy="13716000"/>
          </a:xfrm>
          <a:prstGeom prst="rect">
            <a:avLst/>
          </a:prstGeom>
          <a:solidFill>
            <a:srgbClr val="2C3744">
              <a:alpha val="8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alibri Light"/>
            </a:endParaRPr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433438D-6D45-4159-9829-4385EADDF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226" y="4242314"/>
            <a:ext cx="14195126" cy="52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3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4565336" y="6525724"/>
            <a:ext cx="14852732" cy="3647262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10200228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 MANAGEMENT PLATFORM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i="1" dirty="0">
                <a:solidFill>
                  <a:srgbClr val="737572"/>
                </a:solidFill>
                <a:latin typeface="Lato Light"/>
                <a:cs typeface="Lato Light"/>
              </a:rPr>
              <a:t>GESTÃO DE APIs - FEATURES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727113B-3078-4987-A161-57E9A00D48F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97" y="2788389"/>
            <a:ext cx="2134570" cy="213457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E0B4E34-FF76-408A-A157-B400395C0A8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123" y="2727000"/>
            <a:ext cx="2030185" cy="2030185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8EC860D7-9F49-4F0C-A000-59BEE1CE4F9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5892" y="2561152"/>
            <a:ext cx="2252557" cy="2252557"/>
          </a:xfrm>
          <a:prstGeom prst="rect">
            <a:avLst/>
          </a:prstGeom>
        </p:spPr>
      </p:pic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B927CBD7-43EB-4744-A559-6EA517AB188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6499" y="7695293"/>
            <a:ext cx="3222551" cy="12700"/>
          </a:xfrm>
          <a:prstGeom prst="curvedConnector3">
            <a:avLst>
              <a:gd name="adj1" fmla="val 50000"/>
            </a:avLst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98B1E8E4-570A-4072-A856-8B30E703077E}"/>
              </a:ext>
            </a:extLst>
          </p:cNvPr>
          <p:cNvCxnSpPr>
            <a:cxnSpLocks/>
            <a:stCxn id="2" idx="3"/>
            <a:endCxn id="73" idx="2"/>
          </p:cNvCxnSpPr>
          <p:nvPr/>
        </p:nvCxnSpPr>
        <p:spPr>
          <a:xfrm flipV="1">
            <a:off x="19418068" y="5883882"/>
            <a:ext cx="1964102" cy="2465473"/>
          </a:xfrm>
          <a:prstGeom prst="curvedConnector2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FE1F57EC-E115-431B-8D4F-8D43C2030651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11975690" y="5889412"/>
            <a:ext cx="0" cy="636312"/>
          </a:xfrm>
          <a:prstGeom prst="straightConnector1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 72">
            <a:extLst>
              <a:ext uri="{FF2B5EF4-FFF2-40B4-BE49-F238E27FC236}">
                <a16:creationId xmlns:a16="http://schemas.microsoft.com/office/drawing/2014/main" id="{E1511B40-236B-41B2-A0A3-B3958DD9DD0C}"/>
              </a:ext>
            </a:extLst>
          </p:cNvPr>
          <p:cNvSpPr/>
          <p:nvPr/>
        </p:nvSpPr>
        <p:spPr>
          <a:xfrm>
            <a:off x="18954396" y="4693327"/>
            <a:ext cx="4855547" cy="11905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>
                <a:solidFill>
                  <a:srgbClr val="888888"/>
                </a:solidFill>
              </a:rPr>
              <a:t>Plataformas internas</a:t>
            </a:r>
          </a:p>
          <a:p>
            <a:pPr algn="ctr"/>
            <a:r>
              <a:rPr lang="pt-BR" sz="2400">
                <a:solidFill>
                  <a:srgbClr val="888888"/>
                </a:solidFill>
              </a:rPr>
              <a:t>APPs</a:t>
            </a:r>
            <a:endParaRPr lang="pt-BR" sz="2800">
              <a:solidFill>
                <a:srgbClr val="888888"/>
              </a:solidFill>
            </a:endParaRP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BDFEBD5D-946A-4CE7-A769-FAD1BD60D0B3}"/>
              </a:ext>
            </a:extLst>
          </p:cNvPr>
          <p:cNvSpPr/>
          <p:nvPr/>
        </p:nvSpPr>
        <p:spPr>
          <a:xfrm>
            <a:off x="9547916" y="4698857"/>
            <a:ext cx="4855547" cy="11905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>
                <a:solidFill>
                  <a:srgbClr val="888888"/>
                </a:solidFill>
              </a:rPr>
              <a:t>Outros ecossistemas</a:t>
            </a:r>
          </a:p>
          <a:p>
            <a:pPr algn="ctr"/>
            <a:r>
              <a:rPr lang="pt-BR" sz="2400">
                <a:solidFill>
                  <a:srgbClr val="888888"/>
                </a:solidFill>
              </a:rPr>
              <a:t>Clientes &amp; Parceiros</a:t>
            </a:r>
            <a:endParaRPr lang="pt-BR" sz="2800" b="1">
              <a:solidFill>
                <a:srgbClr val="888888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8D401A1-5CD5-46C7-90A2-75C8C63C0D48}"/>
              </a:ext>
            </a:extLst>
          </p:cNvPr>
          <p:cNvSpPr/>
          <p:nvPr/>
        </p:nvSpPr>
        <p:spPr>
          <a:xfrm>
            <a:off x="4593322" y="8189091"/>
            <a:ext cx="14825476" cy="1983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115B44E8-F8AB-44DD-8F17-3C4F8965CBFC}"/>
              </a:ext>
            </a:extLst>
          </p:cNvPr>
          <p:cNvSpPr/>
          <p:nvPr/>
        </p:nvSpPr>
        <p:spPr>
          <a:xfrm>
            <a:off x="4650472" y="9358228"/>
            <a:ext cx="2153123" cy="8147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>
                <a:solidFill>
                  <a:srgbClr val="888888"/>
                </a:solidFill>
              </a:rPr>
              <a:t>Segurança</a:t>
            </a:r>
            <a:endParaRPr lang="pt-BR" sz="2400" b="1">
              <a:solidFill>
                <a:srgbClr val="888888"/>
              </a:solidFill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B7FE2B85-A0DB-4745-B1A4-B26DFC2B412B}"/>
              </a:ext>
            </a:extLst>
          </p:cNvPr>
          <p:cNvSpPr/>
          <p:nvPr/>
        </p:nvSpPr>
        <p:spPr>
          <a:xfrm>
            <a:off x="6803595" y="9358227"/>
            <a:ext cx="2088000" cy="8147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>
                <a:solidFill>
                  <a:srgbClr val="888888"/>
                </a:solidFill>
              </a:rPr>
              <a:t>Design &amp; Exposição</a:t>
            </a:r>
            <a:endParaRPr lang="pt-BR" sz="2400" b="1">
              <a:solidFill>
                <a:srgbClr val="888888"/>
              </a:solidFill>
            </a:endParaRP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D4777D2-F533-4B1B-A183-96A483A49163}"/>
              </a:ext>
            </a:extLst>
          </p:cNvPr>
          <p:cNvSpPr/>
          <p:nvPr/>
        </p:nvSpPr>
        <p:spPr>
          <a:xfrm>
            <a:off x="8898862" y="9357736"/>
            <a:ext cx="2088000" cy="8147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>
                <a:solidFill>
                  <a:srgbClr val="888888"/>
                </a:solidFill>
              </a:rPr>
              <a:t>Conexão &amp; Transformação</a:t>
            </a:r>
            <a:endParaRPr lang="pt-BR" sz="2400" b="1">
              <a:solidFill>
                <a:srgbClr val="888888"/>
              </a:solidFill>
            </a:endParaRP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2B6AE8D8-2F59-48F5-A4A9-01A759A0AF58}"/>
              </a:ext>
            </a:extLst>
          </p:cNvPr>
          <p:cNvSpPr/>
          <p:nvPr/>
        </p:nvSpPr>
        <p:spPr>
          <a:xfrm>
            <a:off x="10994129" y="9358227"/>
            <a:ext cx="2088000" cy="8147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>
                <a:solidFill>
                  <a:srgbClr val="888888"/>
                </a:solidFill>
              </a:rPr>
              <a:t>Otimização</a:t>
            </a:r>
            <a:endParaRPr lang="pt-BR" sz="2400" b="1">
              <a:solidFill>
                <a:srgbClr val="888888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B1DE2FE4-89AA-4340-B109-8F60EB6318BB}"/>
              </a:ext>
            </a:extLst>
          </p:cNvPr>
          <p:cNvSpPr/>
          <p:nvPr/>
        </p:nvSpPr>
        <p:spPr>
          <a:xfrm>
            <a:off x="13087440" y="9358227"/>
            <a:ext cx="2088000" cy="8147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>
                <a:solidFill>
                  <a:srgbClr val="888888"/>
                </a:solidFill>
              </a:rPr>
              <a:t>Análise</a:t>
            </a:r>
            <a:endParaRPr lang="pt-BR" sz="2400" b="1">
              <a:solidFill>
                <a:srgbClr val="888888"/>
              </a:solidFill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7D939BF6-D3BF-45B7-B1BC-DFEB23C631B1}"/>
              </a:ext>
            </a:extLst>
          </p:cNvPr>
          <p:cNvSpPr/>
          <p:nvPr/>
        </p:nvSpPr>
        <p:spPr>
          <a:xfrm>
            <a:off x="15192349" y="9357735"/>
            <a:ext cx="2088000" cy="8147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>
                <a:solidFill>
                  <a:srgbClr val="888888"/>
                </a:solidFill>
              </a:rPr>
              <a:t>Governança</a:t>
            </a:r>
            <a:endParaRPr lang="pt-BR" sz="2400" b="1">
              <a:solidFill>
                <a:srgbClr val="888888"/>
              </a:solidFill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0D590FD4-FEB4-40BA-A8AD-15CCE8A8BDBC}"/>
              </a:ext>
            </a:extLst>
          </p:cNvPr>
          <p:cNvSpPr/>
          <p:nvPr/>
        </p:nvSpPr>
        <p:spPr>
          <a:xfrm>
            <a:off x="17269272" y="9358228"/>
            <a:ext cx="2088000" cy="8147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>
                <a:solidFill>
                  <a:srgbClr val="888888"/>
                </a:solidFill>
              </a:rPr>
              <a:t>Engajamento</a:t>
            </a:r>
            <a:endParaRPr lang="pt-BR" sz="2400" b="1">
              <a:solidFill>
                <a:srgbClr val="888888"/>
              </a:solidFill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EC5550A5-930F-4640-B1D2-11BF59A5F02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795" y="8330968"/>
            <a:ext cx="975600" cy="9756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66B160F8-D9D4-4FB4-96D7-8DD177BEB20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062" y="8364486"/>
            <a:ext cx="975600" cy="9756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D07958C1-CD96-4F7A-973C-D767B3235FA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562" y="8358442"/>
            <a:ext cx="975600" cy="9756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8D30E7D-850F-4A82-9897-2BCF084FBA6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864" y="8418217"/>
            <a:ext cx="975600" cy="9756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42618E5B-5A21-4360-81EE-EFA08BCC4AD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325" y="8469330"/>
            <a:ext cx="975600" cy="9756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A7F8A522-1BFD-4C41-9C41-70A72194C78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082" y="8472670"/>
            <a:ext cx="975600" cy="975600"/>
          </a:xfrm>
          <a:prstGeom prst="rect">
            <a:avLst/>
          </a:prstGeom>
        </p:spPr>
      </p:pic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CB258DA4-0B3E-430A-A5B3-3D2CE09648B2}"/>
              </a:ext>
            </a:extLst>
          </p:cNvPr>
          <p:cNvCxnSpPr>
            <a:cxnSpLocks/>
            <a:stCxn id="2" idx="2"/>
            <a:endCxn id="65" idx="0"/>
          </p:cNvCxnSpPr>
          <p:nvPr/>
        </p:nvCxnSpPr>
        <p:spPr>
          <a:xfrm flipH="1">
            <a:off x="11986899" y="10172986"/>
            <a:ext cx="4803" cy="782417"/>
          </a:xfrm>
          <a:prstGeom prst="straightConnector1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m 58">
            <a:extLst>
              <a:ext uri="{FF2B5EF4-FFF2-40B4-BE49-F238E27FC236}">
                <a16:creationId xmlns:a16="http://schemas.microsoft.com/office/drawing/2014/main" id="{C90131E2-BA5C-420B-88E8-4C868AD4157C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340" y="8413676"/>
            <a:ext cx="975600" cy="975600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A8F939E4-74F1-4D5D-9246-C9A0F0961A69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901" y="6577183"/>
            <a:ext cx="3954240" cy="1534245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ACFB9220-E85E-4F63-B29B-802A22A4861C}"/>
              </a:ext>
            </a:extLst>
          </p:cNvPr>
          <p:cNvGrpSpPr/>
          <p:nvPr/>
        </p:nvGrpSpPr>
        <p:grpSpPr>
          <a:xfrm>
            <a:off x="10769541" y="10955403"/>
            <a:ext cx="2434716" cy="2434716"/>
            <a:chOff x="10994129" y="10955403"/>
            <a:chExt cx="2434716" cy="2434716"/>
          </a:xfrm>
        </p:grpSpPr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8C397006-9DAD-435D-A686-A104327A9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4129" y="10955403"/>
              <a:ext cx="2434716" cy="2434716"/>
            </a:xfrm>
            <a:prstGeom prst="rect">
              <a:avLst/>
            </a:prstGeom>
          </p:spPr>
        </p:pic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041C0B9C-04EB-4A98-B3CF-565599B03F69}"/>
                </a:ext>
              </a:extLst>
            </p:cNvPr>
            <p:cNvSpPr/>
            <p:nvPr/>
          </p:nvSpPr>
          <p:spPr>
            <a:xfrm>
              <a:off x="11231206" y="12126839"/>
              <a:ext cx="1693927" cy="38063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500"/>
                <a:t>Backend</a:t>
              </a:r>
            </a:p>
          </p:txBody>
        </p:sp>
      </p:grpSp>
      <p:sp>
        <p:nvSpPr>
          <p:cNvPr id="34" name="Retângulo 33">
            <a:extLst>
              <a:ext uri="{FF2B5EF4-FFF2-40B4-BE49-F238E27FC236}">
                <a16:creationId xmlns:a16="http://schemas.microsoft.com/office/drawing/2014/main" id="{F83C64FB-B98D-4B25-A98A-F2518B2F2BE6}"/>
              </a:ext>
            </a:extLst>
          </p:cNvPr>
          <p:cNvSpPr/>
          <p:nvPr/>
        </p:nvSpPr>
        <p:spPr>
          <a:xfrm>
            <a:off x="0" y="4893462"/>
            <a:ext cx="4855547" cy="11905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>
                <a:solidFill>
                  <a:srgbClr val="888888"/>
                </a:solidFill>
              </a:rPr>
              <a:t>Experiências digitais</a:t>
            </a:r>
          </a:p>
          <a:p>
            <a:pPr algn="ctr"/>
            <a:r>
              <a:rPr lang="pt-BR" sz="2400">
                <a:solidFill>
                  <a:srgbClr val="888888"/>
                </a:solidFill>
              </a:rPr>
              <a:t>Mobile &amp; IoT</a:t>
            </a:r>
          </a:p>
        </p:txBody>
      </p:sp>
    </p:spTree>
    <p:extLst>
      <p:ext uri="{BB962C8B-B14F-4D97-AF65-F5344CB8AC3E}">
        <p14:creationId xmlns:p14="http://schemas.microsoft.com/office/powerpoint/2010/main" val="1939469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Innovation - Light Version">
      <a:dk1>
        <a:srgbClr val="737572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6D6F6B"/>
      </a:accent6>
      <a:hlink>
        <a:srgbClr val="1E9272"/>
      </a:hlink>
      <a:folHlink>
        <a:srgbClr val="AC2624"/>
      </a:folHlink>
    </a:clrScheme>
    <a:fontScheme name="Personalizada 1">
      <a:majorFont>
        <a:latin typeface="Roboto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0AF369E4E81774D867020311FF4F9DB" ma:contentTypeVersion="4" ma:contentTypeDescription="Crie um novo documento." ma:contentTypeScope="" ma:versionID="33dde1517e2e5f4e1f0d5eb052f1eda6">
  <xsd:schema xmlns:xsd="http://www.w3.org/2001/XMLSchema" xmlns:xs="http://www.w3.org/2001/XMLSchema" xmlns:p="http://schemas.microsoft.com/office/2006/metadata/properties" xmlns:ns2="6a58da9a-2c06-4136-93e5-d7f11be6dc6a" xmlns:ns3="509dfd86-9f7d-42d0-92fd-e3254c284f54" targetNamespace="http://schemas.microsoft.com/office/2006/metadata/properties" ma:root="true" ma:fieldsID="496799bd4d28e5d27b76012b65662e26" ns2:_="" ns3:_="">
    <xsd:import namespace="6a58da9a-2c06-4136-93e5-d7f11be6dc6a"/>
    <xsd:import namespace="509dfd86-9f7d-42d0-92fd-e3254c284f5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58da9a-2c06-4136-93e5-d7f11be6dc6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9dfd86-9f7d-42d0-92fd-e3254c284f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0FD49E-0B96-4BC3-9D57-6FE6BF9E5E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0B056C-B437-4A7D-A683-5395D07585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58da9a-2c06-4136-93e5-d7f11be6dc6a"/>
    <ds:schemaRef ds:uri="509dfd86-9f7d-42d0-92fd-e3254c284f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3C69BB-4136-4485-A7DB-9D124AE4BB3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2042</Words>
  <Application>Microsoft Office PowerPoint</Application>
  <PresentationFormat>Personalizar</PresentationFormat>
  <Paragraphs>694</Paragraphs>
  <Slides>81</Slides>
  <Notes>60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81</vt:i4>
      </vt:variant>
    </vt:vector>
  </HeadingPairs>
  <TitlesOfParts>
    <vt:vector size="82" baseType="lpstr">
      <vt:lpstr>Default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Vera Cristina Correale Tavares</dc:creator>
  <cp:lastModifiedBy>Fernando Florencio de Oliveira</cp:lastModifiedBy>
  <cp:revision>5</cp:revision>
  <dcterms:created xsi:type="dcterms:W3CDTF">2019-02-03T13:32:11Z</dcterms:created>
  <dcterms:modified xsi:type="dcterms:W3CDTF">2020-06-20T19:47:00Z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112640">
    <vt:lpwstr>6</vt:lpwstr>
  </property>
  <property fmtid="{D5CDD505-2E9C-101B-9397-08002B2CF9AE}" pid="3" name="ContentTypeId">
    <vt:lpwstr>0x01010030AF369E4E81774D867020311FF4F9DB</vt:lpwstr>
  </property>
  <property fmtid="{D5CDD505-2E9C-101B-9397-08002B2CF9AE}" pid="4" name="AuthorIds_UIVersion_117248">
    <vt:lpwstr>13</vt:lpwstr>
  </property>
  <property fmtid="{D5CDD505-2E9C-101B-9397-08002B2CF9AE}" pid="5" name="AuthorIds_UIVersion_118272">
    <vt:lpwstr>13</vt:lpwstr>
  </property>
  <property fmtid="{D5CDD505-2E9C-101B-9397-08002B2CF9AE}" pid="6" name="AuthorIds_UIVersion_119808">
    <vt:lpwstr>13</vt:lpwstr>
  </property>
  <property fmtid="{D5CDD505-2E9C-101B-9397-08002B2CF9AE}" pid="7" name="AuthorIds_UIVersion_120320">
    <vt:lpwstr>6</vt:lpwstr>
  </property>
  <property fmtid="{D5CDD505-2E9C-101B-9397-08002B2CF9AE}" pid="8" name="AuthorIds_UIVersion_127488">
    <vt:lpwstr>15</vt:lpwstr>
  </property>
</Properties>
</file>